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Poiret One"/>
      <p:regular r:id="rId20"/>
    </p:embeddedFont>
    <p:embeddedFont>
      <p:font typeface="Cabin"/>
      <p:regular r:id="rId21"/>
      <p:bold r:id="rId22"/>
      <p:italic r:id="rId23"/>
      <p:boldItalic r:id="rId24"/>
    </p:embeddedFont>
    <p:embeddedFont>
      <p:font typeface="Questrial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2" name="Eimear Crott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iretOne-regular.fntdata"/><Relationship Id="rId22" Type="http://schemas.openxmlformats.org/officeDocument/2006/relationships/font" Target="fonts/Cabin-bold.fntdata"/><Relationship Id="rId21" Type="http://schemas.openxmlformats.org/officeDocument/2006/relationships/font" Target="fonts/Cabin-regular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Questria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2">
    <p:pos x="6000" y="0"/>
    <p:text>+esincork@gmail.com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6">
    <p:pos x="6000" y="0"/>
    <p:text>+113372871@umail.ucc.ie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>
    <p:pos x="6000" y="0"/>
    <p:text>+mervyn511@gmail.com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>
    <p:pos x="6000" y="0"/>
    <p:text>+mervyn511@gmail.com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0">
    <p:pos x="6000" y="0"/>
    <p:text>+esincork@gmail.com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1">
    <p:pos x="6000" y="0"/>
    <p:text>+esincork@gmail.com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+eimear.crotty@umail.ucc.ie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+eimear.crotty@umail.ucc.ie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9">
    <p:pos x="6000" y="0"/>
    <p:text>+colmcahalane@gmail.com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>
    <p:pos x="6000" y="0"/>
    <p:text>+colmcahalane@gmail.com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8">
    <p:pos x="6000" y="0"/>
    <p:text>+113372871@umail.ucc.ie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7">
    <p:pos x="6000" y="0"/>
    <p:text>+113372871@umail.ucc.ie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3557016" y="630935"/>
            <a:ext cx="5235575" cy="5229225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61164" y="109"/>
                </a:lnTo>
                <a:lnTo>
                  <a:pt x="62292" y="400"/>
                </a:lnTo>
                <a:lnTo>
                  <a:pt x="63383" y="837"/>
                </a:lnTo>
                <a:lnTo>
                  <a:pt x="64511" y="1384"/>
                </a:lnTo>
                <a:lnTo>
                  <a:pt x="65567" y="2003"/>
                </a:lnTo>
                <a:lnTo>
                  <a:pt x="66658" y="2659"/>
                </a:lnTo>
                <a:lnTo>
                  <a:pt x="67750" y="3242"/>
                </a:lnTo>
                <a:lnTo>
                  <a:pt x="68841" y="3825"/>
                </a:lnTo>
                <a:lnTo>
                  <a:pt x="69896" y="4262"/>
                </a:lnTo>
                <a:lnTo>
                  <a:pt x="71061" y="4553"/>
                </a:lnTo>
                <a:lnTo>
                  <a:pt x="72189" y="4699"/>
                </a:lnTo>
                <a:lnTo>
                  <a:pt x="73389" y="4699"/>
                </a:lnTo>
                <a:lnTo>
                  <a:pt x="74627" y="4626"/>
                </a:lnTo>
                <a:lnTo>
                  <a:pt x="75864" y="4480"/>
                </a:lnTo>
                <a:lnTo>
                  <a:pt x="77101" y="4298"/>
                </a:lnTo>
                <a:lnTo>
                  <a:pt x="78338" y="4153"/>
                </a:lnTo>
                <a:lnTo>
                  <a:pt x="79575" y="4043"/>
                </a:lnTo>
                <a:lnTo>
                  <a:pt x="80739" y="4080"/>
                </a:lnTo>
                <a:lnTo>
                  <a:pt x="81867" y="4225"/>
                </a:lnTo>
                <a:lnTo>
                  <a:pt x="82959" y="4553"/>
                </a:lnTo>
                <a:lnTo>
                  <a:pt x="83869" y="5027"/>
                </a:lnTo>
                <a:lnTo>
                  <a:pt x="84742" y="5646"/>
                </a:lnTo>
                <a:lnTo>
                  <a:pt x="85506" y="6375"/>
                </a:lnTo>
                <a:lnTo>
                  <a:pt x="86270" y="7213"/>
                </a:lnTo>
                <a:lnTo>
                  <a:pt x="86961" y="8087"/>
                </a:lnTo>
                <a:lnTo>
                  <a:pt x="87653" y="8998"/>
                </a:lnTo>
                <a:lnTo>
                  <a:pt x="88344" y="9908"/>
                </a:lnTo>
                <a:lnTo>
                  <a:pt x="89035" y="10783"/>
                </a:lnTo>
                <a:lnTo>
                  <a:pt x="89763" y="11621"/>
                </a:lnTo>
                <a:lnTo>
                  <a:pt x="90600" y="12349"/>
                </a:lnTo>
                <a:lnTo>
                  <a:pt x="91400" y="13005"/>
                </a:lnTo>
                <a:lnTo>
                  <a:pt x="92310" y="13515"/>
                </a:lnTo>
                <a:lnTo>
                  <a:pt x="93292" y="13952"/>
                </a:lnTo>
                <a:lnTo>
                  <a:pt x="94348" y="14316"/>
                </a:lnTo>
                <a:lnTo>
                  <a:pt x="95439" y="14644"/>
                </a:lnTo>
                <a:lnTo>
                  <a:pt x="96531" y="14936"/>
                </a:lnTo>
                <a:lnTo>
                  <a:pt x="97659" y="15227"/>
                </a:lnTo>
                <a:lnTo>
                  <a:pt x="98714" y="15555"/>
                </a:lnTo>
                <a:lnTo>
                  <a:pt x="99769" y="15919"/>
                </a:lnTo>
                <a:lnTo>
                  <a:pt x="100751" y="16357"/>
                </a:lnTo>
                <a:lnTo>
                  <a:pt x="101625" y="16903"/>
                </a:lnTo>
                <a:lnTo>
                  <a:pt x="102425" y="17559"/>
                </a:lnTo>
                <a:lnTo>
                  <a:pt x="103080" y="18360"/>
                </a:lnTo>
                <a:lnTo>
                  <a:pt x="103626" y="19234"/>
                </a:lnTo>
                <a:lnTo>
                  <a:pt x="104063" y="20218"/>
                </a:lnTo>
                <a:lnTo>
                  <a:pt x="104426" y="21275"/>
                </a:lnTo>
                <a:lnTo>
                  <a:pt x="104754" y="22331"/>
                </a:lnTo>
                <a:lnTo>
                  <a:pt x="105045" y="23460"/>
                </a:lnTo>
                <a:lnTo>
                  <a:pt x="105336" y="24553"/>
                </a:lnTo>
                <a:lnTo>
                  <a:pt x="105664" y="25646"/>
                </a:lnTo>
                <a:lnTo>
                  <a:pt x="106027" y="26703"/>
                </a:lnTo>
                <a:lnTo>
                  <a:pt x="106464" y="27686"/>
                </a:lnTo>
                <a:lnTo>
                  <a:pt x="106973" y="28597"/>
                </a:lnTo>
                <a:lnTo>
                  <a:pt x="107628" y="29398"/>
                </a:lnTo>
                <a:lnTo>
                  <a:pt x="108356" y="30236"/>
                </a:lnTo>
                <a:lnTo>
                  <a:pt x="109193" y="30965"/>
                </a:lnTo>
                <a:lnTo>
                  <a:pt x="110066" y="31657"/>
                </a:lnTo>
                <a:lnTo>
                  <a:pt x="111012" y="32349"/>
                </a:lnTo>
                <a:lnTo>
                  <a:pt x="111922" y="33041"/>
                </a:lnTo>
                <a:lnTo>
                  <a:pt x="112795" y="33734"/>
                </a:lnTo>
                <a:lnTo>
                  <a:pt x="113632" y="34499"/>
                </a:lnTo>
                <a:lnTo>
                  <a:pt x="114360" y="35264"/>
                </a:lnTo>
                <a:lnTo>
                  <a:pt x="114978" y="36138"/>
                </a:lnTo>
                <a:lnTo>
                  <a:pt x="115451" y="37049"/>
                </a:lnTo>
                <a:lnTo>
                  <a:pt x="115779" y="38142"/>
                </a:lnTo>
                <a:lnTo>
                  <a:pt x="115924" y="39271"/>
                </a:lnTo>
                <a:lnTo>
                  <a:pt x="115961" y="40437"/>
                </a:lnTo>
                <a:lnTo>
                  <a:pt x="115852" y="41675"/>
                </a:lnTo>
                <a:lnTo>
                  <a:pt x="115706" y="42914"/>
                </a:lnTo>
                <a:lnTo>
                  <a:pt x="115524" y="44153"/>
                </a:lnTo>
                <a:lnTo>
                  <a:pt x="115379" y="45391"/>
                </a:lnTo>
                <a:lnTo>
                  <a:pt x="115306" y="46630"/>
                </a:lnTo>
                <a:lnTo>
                  <a:pt x="115306" y="47832"/>
                </a:lnTo>
                <a:lnTo>
                  <a:pt x="115451" y="48961"/>
                </a:lnTo>
                <a:lnTo>
                  <a:pt x="115742" y="50091"/>
                </a:lnTo>
                <a:lnTo>
                  <a:pt x="116179" y="51147"/>
                </a:lnTo>
                <a:lnTo>
                  <a:pt x="116761" y="52240"/>
                </a:lnTo>
                <a:lnTo>
                  <a:pt x="117343" y="53333"/>
                </a:lnTo>
                <a:lnTo>
                  <a:pt x="117998" y="54426"/>
                </a:lnTo>
                <a:lnTo>
                  <a:pt x="118617" y="55482"/>
                </a:lnTo>
                <a:lnTo>
                  <a:pt x="119163" y="56612"/>
                </a:lnTo>
                <a:lnTo>
                  <a:pt x="119599" y="57704"/>
                </a:lnTo>
                <a:lnTo>
                  <a:pt x="119890" y="58834"/>
                </a:lnTo>
                <a:lnTo>
                  <a:pt x="120000" y="60000"/>
                </a:lnTo>
                <a:lnTo>
                  <a:pt x="119890" y="61165"/>
                </a:lnTo>
                <a:lnTo>
                  <a:pt x="119599" y="62295"/>
                </a:lnTo>
                <a:lnTo>
                  <a:pt x="119163" y="63387"/>
                </a:lnTo>
                <a:lnTo>
                  <a:pt x="118617" y="64517"/>
                </a:lnTo>
                <a:lnTo>
                  <a:pt x="117998" y="65573"/>
                </a:lnTo>
                <a:lnTo>
                  <a:pt x="117343" y="66666"/>
                </a:lnTo>
                <a:lnTo>
                  <a:pt x="116761" y="67759"/>
                </a:lnTo>
                <a:lnTo>
                  <a:pt x="116179" y="68852"/>
                </a:lnTo>
                <a:lnTo>
                  <a:pt x="115742" y="69908"/>
                </a:lnTo>
                <a:lnTo>
                  <a:pt x="115451" y="71038"/>
                </a:lnTo>
                <a:lnTo>
                  <a:pt x="115306" y="72167"/>
                </a:lnTo>
                <a:lnTo>
                  <a:pt x="115306" y="73369"/>
                </a:lnTo>
                <a:lnTo>
                  <a:pt x="115379" y="74608"/>
                </a:lnTo>
                <a:lnTo>
                  <a:pt x="115524" y="75846"/>
                </a:lnTo>
                <a:lnTo>
                  <a:pt x="115706" y="77085"/>
                </a:lnTo>
                <a:lnTo>
                  <a:pt x="115852" y="78324"/>
                </a:lnTo>
                <a:lnTo>
                  <a:pt x="115961" y="79562"/>
                </a:lnTo>
                <a:lnTo>
                  <a:pt x="115924" y="80728"/>
                </a:lnTo>
                <a:lnTo>
                  <a:pt x="115779" y="81857"/>
                </a:lnTo>
                <a:lnTo>
                  <a:pt x="115451" y="82950"/>
                </a:lnTo>
                <a:lnTo>
                  <a:pt x="114978" y="83861"/>
                </a:lnTo>
                <a:lnTo>
                  <a:pt x="114360" y="84735"/>
                </a:lnTo>
                <a:lnTo>
                  <a:pt x="113632" y="85500"/>
                </a:lnTo>
                <a:lnTo>
                  <a:pt x="112795" y="86265"/>
                </a:lnTo>
                <a:lnTo>
                  <a:pt x="111922" y="86958"/>
                </a:lnTo>
                <a:lnTo>
                  <a:pt x="111012" y="87650"/>
                </a:lnTo>
                <a:lnTo>
                  <a:pt x="110066" y="88342"/>
                </a:lnTo>
                <a:lnTo>
                  <a:pt x="109193" y="89034"/>
                </a:lnTo>
                <a:lnTo>
                  <a:pt x="108356" y="89763"/>
                </a:lnTo>
                <a:lnTo>
                  <a:pt x="107628" y="90601"/>
                </a:lnTo>
                <a:lnTo>
                  <a:pt x="106973" y="91402"/>
                </a:lnTo>
                <a:lnTo>
                  <a:pt x="106464" y="92313"/>
                </a:lnTo>
                <a:lnTo>
                  <a:pt x="106027" y="93296"/>
                </a:lnTo>
                <a:lnTo>
                  <a:pt x="105664" y="94353"/>
                </a:lnTo>
                <a:lnTo>
                  <a:pt x="105336" y="95446"/>
                </a:lnTo>
                <a:lnTo>
                  <a:pt x="105045" y="96539"/>
                </a:lnTo>
                <a:lnTo>
                  <a:pt x="104754" y="97668"/>
                </a:lnTo>
                <a:lnTo>
                  <a:pt x="104426" y="98724"/>
                </a:lnTo>
                <a:lnTo>
                  <a:pt x="104063" y="99781"/>
                </a:lnTo>
                <a:lnTo>
                  <a:pt x="103626" y="100765"/>
                </a:lnTo>
                <a:lnTo>
                  <a:pt x="103080" y="101639"/>
                </a:lnTo>
                <a:lnTo>
                  <a:pt x="102425" y="102440"/>
                </a:lnTo>
                <a:lnTo>
                  <a:pt x="101625" y="103096"/>
                </a:lnTo>
                <a:lnTo>
                  <a:pt x="100751" y="103642"/>
                </a:lnTo>
                <a:lnTo>
                  <a:pt x="99769" y="104080"/>
                </a:lnTo>
                <a:lnTo>
                  <a:pt x="98714" y="104444"/>
                </a:lnTo>
                <a:lnTo>
                  <a:pt x="97659" y="104772"/>
                </a:lnTo>
                <a:lnTo>
                  <a:pt x="96531" y="105063"/>
                </a:lnTo>
                <a:lnTo>
                  <a:pt x="95439" y="105355"/>
                </a:lnTo>
                <a:lnTo>
                  <a:pt x="94348" y="105683"/>
                </a:lnTo>
                <a:lnTo>
                  <a:pt x="93292" y="106047"/>
                </a:lnTo>
                <a:lnTo>
                  <a:pt x="92310" y="106484"/>
                </a:lnTo>
                <a:lnTo>
                  <a:pt x="91400" y="106994"/>
                </a:lnTo>
                <a:lnTo>
                  <a:pt x="90600" y="107650"/>
                </a:lnTo>
                <a:lnTo>
                  <a:pt x="89763" y="108378"/>
                </a:lnTo>
                <a:lnTo>
                  <a:pt x="89035" y="109216"/>
                </a:lnTo>
                <a:lnTo>
                  <a:pt x="88344" y="110091"/>
                </a:lnTo>
                <a:lnTo>
                  <a:pt x="87653" y="111001"/>
                </a:lnTo>
                <a:lnTo>
                  <a:pt x="86961" y="111912"/>
                </a:lnTo>
                <a:lnTo>
                  <a:pt x="86270" y="112786"/>
                </a:lnTo>
                <a:lnTo>
                  <a:pt x="85506" y="113624"/>
                </a:lnTo>
                <a:lnTo>
                  <a:pt x="84742" y="114353"/>
                </a:lnTo>
                <a:lnTo>
                  <a:pt x="83869" y="114972"/>
                </a:lnTo>
                <a:lnTo>
                  <a:pt x="82959" y="115446"/>
                </a:lnTo>
                <a:lnTo>
                  <a:pt x="81867" y="115774"/>
                </a:lnTo>
                <a:lnTo>
                  <a:pt x="80739" y="115919"/>
                </a:lnTo>
                <a:lnTo>
                  <a:pt x="79575" y="115956"/>
                </a:lnTo>
                <a:lnTo>
                  <a:pt x="78338" y="115846"/>
                </a:lnTo>
                <a:lnTo>
                  <a:pt x="77101" y="115701"/>
                </a:lnTo>
                <a:lnTo>
                  <a:pt x="75864" y="115519"/>
                </a:lnTo>
                <a:lnTo>
                  <a:pt x="74627" y="115373"/>
                </a:lnTo>
                <a:lnTo>
                  <a:pt x="73389" y="115300"/>
                </a:lnTo>
                <a:lnTo>
                  <a:pt x="72189" y="115300"/>
                </a:lnTo>
                <a:lnTo>
                  <a:pt x="71061" y="115446"/>
                </a:lnTo>
                <a:lnTo>
                  <a:pt x="69896" y="115737"/>
                </a:lnTo>
                <a:lnTo>
                  <a:pt x="68841" y="116174"/>
                </a:lnTo>
                <a:lnTo>
                  <a:pt x="67750" y="116757"/>
                </a:lnTo>
                <a:lnTo>
                  <a:pt x="66658" y="117340"/>
                </a:lnTo>
                <a:lnTo>
                  <a:pt x="65567" y="117996"/>
                </a:lnTo>
                <a:lnTo>
                  <a:pt x="64511" y="118615"/>
                </a:lnTo>
                <a:lnTo>
                  <a:pt x="63383" y="119162"/>
                </a:lnTo>
                <a:lnTo>
                  <a:pt x="62292" y="119599"/>
                </a:lnTo>
                <a:lnTo>
                  <a:pt x="61164" y="119890"/>
                </a:lnTo>
                <a:lnTo>
                  <a:pt x="60000" y="120000"/>
                </a:lnTo>
                <a:lnTo>
                  <a:pt x="58835" y="119890"/>
                </a:lnTo>
                <a:lnTo>
                  <a:pt x="57707" y="119599"/>
                </a:lnTo>
                <a:lnTo>
                  <a:pt x="56616" y="119162"/>
                </a:lnTo>
                <a:lnTo>
                  <a:pt x="55488" y="118615"/>
                </a:lnTo>
                <a:lnTo>
                  <a:pt x="54432" y="117996"/>
                </a:lnTo>
                <a:lnTo>
                  <a:pt x="53341" y="117340"/>
                </a:lnTo>
                <a:lnTo>
                  <a:pt x="52249" y="116757"/>
                </a:lnTo>
                <a:lnTo>
                  <a:pt x="51158" y="116174"/>
                </a:lnTo>
                <a:lnTo>
                  <a:pt x="50066" y="115737"/>
                </a:lnTo>
                <a:lnTo>
                  <a:pt x="48938" y="115446"/>
                </a:lnTo>
                <a:lnTo>
                  <a:pt x="47810" y="115300"/>
                </a:lnTo>
                <a:lnTo>
                  <a:pt x="46610" y="115300"/>
                </a:lnTo>
                <a:lnTo>
                  <a:pt x="45372" y="115373"/>
                </a:lnTo>
                <a:lnTo>
                  <a:pt x="44135" y="115519"/>
                </a:lnTo>
                <a:lnTo>
                  <a:pt x="42898" y="115701"/>
                </a:lnTo>
                <a:lnTo>
                  <a:pt x="41661" y="115846"/>
                </a:lnTo>
                <a:lnTo>
                  <a:pt x="40424" y="115956"/>
                </a:lnTo>
                <a:lnTo>
                  <a:pt x="39260" y="115919"/>
                </a:lnTo>
                <a:lnTo>
                  <a:pt x="38132" y="115774"/>
                </a:lnTo>
                <a:lnTo>
                  <a:pt x="37040" y="115446"/>
                </a:lnTo>
                <a:lnTo>
                  <a:pt x="36130" y="114972"/>
                </a:lnTo>
                <a:lnTo>
                  <a:pt x="35257" y="114353"/>
                </a:lnTo>
                <a:lnTo>
                  <a:pt x="34493" y="113624"/>
                </a:lnTo>
                <a:lnTo>
                  <a:pt x="33729" y="112786"/>
                </a:lnTo>
                <a:lnTo>
                  <a:pt x="33038" y="111912"/>
                </a:lnTo>
                <a:lnTo>
                  <a:pt x="32346" y="111001"/>
                </a:lnTo>
                <a:lnTo>
                  <a:pt x="31655" y="110091"/>
                </a:lnTo>
                <a:lnTo>
                  <a:pt x="30964" y="109216"/>
                </a:lnTo>
                <a:lnTo>
                  <a:pt x="30236" y="108378"/>
                </a:lnTo>
                <a:lnTo>
                  <a:pt x="29399" y="107650"/>
                </a:lnTo>
                <a:lnTo>
                  <a:pt x="28599" y="106994"/>
                </a:lnTo>
                <a:lnTo>
                  <a:pt x="27689" y="106484"/>
                </a:lnTo>
                <a:lnTo>
                  <a:pt x="26707" y="106047"/>
                </a:lnTo>
                <a:lnTo>
                  <a:pt x="25651" y="105683"/>
                </a:lnTo>
                <a:lnTo>
                  <a:pt x="24560" y="105355"/>
                </a:lnTo>
                <a:lnTo>
                  <a:pt x="23468" y="105063"/>
                </a:lnTo>
                <a:lnTo>
                  <a:pt x="22340" y="104772"/>
                </a:lnTo>
                <a:lnTo>
                  <a:pt x="21285" y="104444"/>
                </a:lnTo>
                <a:lnTo>
                  <a:pt x="20230" y="104080"/>
                </a:lnTo>
                <a:lnTo>
                  <a:pt x="19248" y="103642"/>
                </a:lnTo>
                <a:lnTo>
                  <a:pt x="18374" y="103096"/>
                </a:lnTo>
                <a:lnTo>
                  <a:pt x="17574" y="102440"/>
                </a:lnTo>
                <a:lnTo>
                  <a:pt x="16919" y="101639"/>
                </a:lnTo>
                <a:lnTo>
                  <a:pt x="16373" y="100765"/>
                </a:lnTo>
                <a:lnTo>
                  <a:pt x="15936" y="99781"/>
                </a:lnTo>
                <a:lnTo>
                  <a:pt x="15573" y="98724"/>
                </a:lnTo>
                <a:lnTo>
                  <a:pt x="15245" y="97668"/>
                </a:lnTo>
                <a:lnTo>
                  <a:pt x="14954" y="96539"/>
                </a:lnTo>
                <a:lnTo>
                  <a:pt x="14663" y="95446"/>
                </a:lnTo>
                <a:lnTo>
                  <a:pt x="14335" y="94353"/>
                </a:lnTo>
                <a:lnTo>
                  <a:pt x="13972" y="93296"/>
                </a:lnTo>
                <a:lnTo>
                  <a:pt x="13535" y="92313"/>
                </a:lnTo>
                <a:lnTo>
                  <a:pt x="13026" y="91402"/>
                </a:lnTo>
                <a:lnTo>
                  <a:pt x="12371" y="90601"/>
                </a:lnTo>
                <a:lnTo>
                  <a:pt x="11643" y="89763"/>
                </a:lnTo>
                <a:lnTo>
                  <a:pt x="10806" y="89034"/>
                </a:lnTo>
                <a:lnTo>
                  <a:pt x="9896" y="88342"/>
                </a:lnTo>
                <a:lnTo>
                  <a:pt x="8987" y="87650"/>
                </a:lnTo>
                <a:lnTo>
                  <a:pt x="8077" y="86958"/>
                </a:lnTo>
                <a:lnTo>
                  <a:pt x="7204" y="86265"/>
                </a:lnTo>
                <a:lnTo>
                  <a:pt x="6367" y="85500"/>
                </a:lnTo>
                <a:lnTo>
                  <a:pt x="5639" y="84735"/>
                </a:lnTo>
                <a:lnTo>
                  <a:pt x="5021" y="83861"/>
                </a:lnTo>
                <a:lnTo>
                  <a:pt x="4548" y="82950"/>
                </a:lnTo>
                <a:lnTo>
                  <a:pt x="4220" y="81857"/>
                </a:lnTo>
                <a:lnTo>
                  <a:pt x="4075" y="80728"/>
                </a:lnTo>
                <a:lnTo>
                  <a:pt x="4038" y="79562"/>
                </a:lnTo>
                <a:lnTo>
                  <a:pt x="4147" y="78324"/>
                </a:lnTo>
                <a:lnTo>
                  <a:pt x="4293" y="77085"/>
                </a:lnTo>
                <a:lnTo>
                  <a:pt x="4475" y="75846"/>
                </a:lnTo>
                <a:lnTo>
                  <a:pt x="4620" y="74608"/>
                </a:lnTo>
                <a:lnTo>
                  <a:pt x="4693" y="73369"/>
                </a:lnTo>
                <a:lnTo>
                  <a:pt x="4693" y="72167"/>
                </a:lnTo>
                <a:lnTo>
                  <a:pt x="4548" y="71038"/>
                </a:lnTo>
                <a:lnTo>
                  <a:pt x="4257" y="69908"/>
                </a:lnTo>
                <a:lnTo>
                  <a:pt x="3820" y="68852"/>
                </a:lnTo>
                <a:lnTo>
                  <a:pt x="3274" y="67759"/>
                </a:lnTo>
                <a:lnTo>
                  <a:pt x="2656" y="66666"/>
                </a:lnTo>
                <a:lnTo>
                  <a:pt x="2001" y="65573"/>
                </a:lnTo>
                <a:lnTo>
                  <a:pt x="1382" y="64517"/>
                </a:lnTo>
                <a:lnTo>
                  <a:pt x="836" y="63387"/>
                </a:lnTo>
                <a:lnTo>
                  <a:pt x="400" y="62295"/>
                </a:lnTo>
                <a:lnTo>
                  <a:pt x="109" y="61165"/>
                </a:lnTo>
                <a:lnTo>
                  <a:pt x="0" y="60000"/>
                </a:lnTo>
                <a:lnTo>
                  <a:pt x="109" y="58834"/>
                </a:lnTo>
                <a:lnTo>
                  <a:pt x="400" y="57704"/>
                </a:lnTo>
                <a:lnTo>
                  <a:pt x="836" y="56612"/>
                </a:lnTo>
                <a:lnTo>
                  <a:pt x="1382" y="55482"/>
                </a:lnTo>
                <a:lnTo>
                  <a:pt x="2001" y="54426"/>
                </a:lnTo>
                <a:lnTo>
                  <a:pt x="2656" y="53333"/>
                </a:lnTo>
                <a:lnTo>
                  <a:pt x="3274" y="52240"/>
                </a:lnTo>
                <a:lnTo>
                  <a:pt x="3820" y="51147"/>
                </a:lnTo>
                <a:lnTo>
                  <a:pt x="4257" y="50091"/>
                </a:lnTo>
                <a:lnTo>
                  <a:pt x="4548" y="48961"/>
                </a:lnTo>
                <a:lnTo>
                  <a:pt x="4693" y="47832"/>
                </a:lnTo>
                <a:lnTo>
                  <a:pt x="4693" y="46630"/>
                </a:lnTo>
                <a:lnTo>
                  <a:pt x="4620" y="45391"/>
                </a:lnTo>
                <a:lnTo>
                  <a:pt x="4475" y="44153"/>
                </a:lnTo>
                <a:lnTo>
                  <a:pt x="4293" y="42914"/>
                </a:lnTo>
                <a:lnTo>
                  <a:pt x="4147" y="41675"/>
                </a:lnTo>
                <a:lnTo>
                  <a:pt x="4038" y="40437"/>
                </a:lnTo>
                <a:lnTo>
                  <a:pt x="4075" y="39271"/>
                </a:lnTo>
                <a:lnTo>
                  <a:pt x="4220" y="38142"/>
                </a:lnTo>
                <a:lnTo>
                  <a:pt x="4548" y="37049"/>
                </a:lnTo>
                <a:lnTo>
                  <a:pt x="5021" y="36138"/>
                </a:lnTo>
                <a:lnTo>
                  <a:pt x="5639" y="35264"/>
                </a:lnTo>
                <a:lnTo>
                  <a:pt x="6367" y="34499"/>
                </a:lnTo>
                <a:lnTo>
                  <a:pt x="7204" y="33734"/>
                </a:lnTo>
                <a:lnTo>
                  <a:pt x="8077" y="33041"/>
                </a:lnTo>
                <a:lnTo>
                  <a:pt x="8987" y="32349"/>
                </a:lnTo>
                <a:lnTo>
                  <a:pt x="9896" y="31657"/>
                </a:lnTo>
                <a:lnTo>
                  <a:pt x="10806" y="30965"/>
                </a:lnTo>
                <a:lnTo>
                  <a:pt x="11643" y="30236"/>
                </a:lnTo>
                <a:lnTo>
                  <a:pt x="12371" y="29398"/>
                </a:lnTo>
                <a:lnTo>
                  <a:pt x="13026" y="28597"/>
                </a:lnTo>
                <a:lnTo>
                  <a:pt x="13535" y="27686"/>
                </a:lnTo>
                <a:lnTo>
                  <a:pt x="13972" y="26703"/>
                </a:lnTo>
                <a:lnTo>
                  <a:pt x="14335" y="25646"/>
                </a:lnTo>
                <a:lnTo>
                  <a:pt x="14663" y="24553"/>
                </a:lnTo>
                <a:lnTo>
                  <a:pt x="14954" y="23460"/>
                </a:lnTo>
                <a:lnTo>
                  <a:pt x="15245" y="22331"/>
                </a:lnTo>
                <a:lnTo>
                  <a:pt x="15573" y="21275"/>
                </a:lnTo>
                <a:lnTo>
                  <a:pt x="15936" y="20218"/>
                </a:lnTo>
                <a:lnTo>
                  <a:pt x="16373" y="19234"/>
                </a:lnTo>
                <a:lnTo>
                  <a:pt x="16919" y="18360"/>
                </a:lnTo>
                <a:lnTo>
                  <a:pt x="17574" y="17559"/>
                </a:lnTo>
                <a:lnTo>
                  <a:pt x="18374" y="16903"/>
                </a:lnTo>
                <a:lnTo>
                  <a:pt x="19248" y="16357"/>
                </a:lnTo>
                <a:lnTo>
                  <a:pt x="20230" y="15919"/>
                </a:lnTo>
                <a:lnTo>
                  <a:pt x="21285" y="15555"/>
                </a:lnTo>
                <a:lnTo>
                  <a:pt x="22340" y="15227"/>
                </a:lnTo>
                <a:lnTo>
                  <a:pt x="23468" y="14936"/>
                </a:lnTo>
                <a:lnTo>
                  <a:pt x="24560" y="14644"/>
                </a:lnTo>
                <a:lnTo>
                  <a:pt x="25651" y="14316"/>
                </a:lnTo>
                <a:lnTo>
                  <a:pt x="26707" y="13952"/>
                </a:lnTo>
                <a:lnTo>
                  <a:pt x="27689" y="13515"/>
                </a:lnTo>
                <a:lnTo>
                  <a:pt x="28599" y="13005"/>
                </a:lnTo>
                <a:lnTo>
                  <a:pt x="29399" y="12349"/>
                </a:lnTo>
                <a:lnTo>
                  <a:pt x="30236" y="11621"/>
                </a:lnTo>
                <a:lnTo>
                  <a:pt x="30964" y="10783"/>
                </a:lnTo>
                <a:lnTo>
                  <a:pt x="31655" y="9908"/>
                </a:lnTo>
                <a:lnTo>
                  <a:pt x="32346" y="8998"/>
                </a:lnTo>
                <a:lnTo>
                  <a:pt x="33038" y="8087"/>
                </a:lnTo>
                <a:lnTo>
                  <a:pt x="33729" y="7213"/>
                </a:lnTo>
                <a:lnTo>
                  <a:pt x="34493" y="6375"/>
                </a:lnTo>
                <a:lnTo>
                  <a:pt x="35257" y="5646"/>
                </a:lnTo>
                <a:lnTo>
                  <a:pt x="36130" y="5027"/>
                </a:lnTo>
                <a:lnTo>
                  <a:pt x="37040" y="4553"/>
                </a:lnTo>
                <a:lnTo>
                  <a:pt x="38132" y="4225"/>
                </a:lnTo>
                <a:lnTo>
                  <a:pt x="39260" y="4080"/>
                </a:lnTo>
                <a:lnTo>
                  <a:pt x="40424" y="4043"/>
                </a:lnTo>
                <a:lnTo>
                  <a:pt x="41661" y="4153"/>
                </a:lnTo>
                <a:lnTo>
                  <a:pt x="42898" y="4298"/>
                </a:lnTo>
                <a:lnTo>
                  <a:pt x="44135" y="4480"/>
                </a:lnTo>
                <a:lnTo>
                  <a:pt x="45372" y="4626"/>
                </a:lnTo>
                <a:lnTo>
                  <a:pt x="46610" y="4699"/>
                </a:lnTo>
                <a:lnTo>
                  <a:pt x="47810" y="4699"/>
                </a:lnTo>
                <a:lnTo>
                  <a:pt x="48938" y="4553"/>
                </a:lnTo>
                <a:lnTo>
                  <a:pt x="50066" y="4262"/>
                </a:lnTo>
                <a:lnTo>
                  <a:pt x="51158" y="3825"/>
                </a:lnTo>
                <a:lnTo>
                  <a:pt x="52249" y="3242"/>
                </a:lnTo>
                <a:lnTo>
                  <a:pt x="53341" y="2659"/>
                </a:lnTo>
                <a:lnTo>
                  <a:pt x="54432" y="2003"/>
                </a:lnTo>
                <a:lnTo>
                  <a:pt x="55488" y="1384"/>
                </a:lnTo>
                <a:lnTo>
                  <a:pt x="56616" y="837"/>
                </a:lnTo>
                <a:lnTo>
                  <a:pt x="57707" y="400"/>
                </a:lnTo>
                <a:lnTo>
                  <a:pt x="58835" y="109"/>
                </a:lnTo>
                <a:lnTo>
                  <a:pt x="60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078523" y="1098387"/>
            <a:ext cx="10318418" cy="4394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10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215044" y="5979196"/>
            <a:ext cx="8045373" cy="742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1078523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4180332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9067217" y="6375678"/>
            <a:ext cx="2329722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20" name="Shape 20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4544043" y="-1006364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2653390" y="-1013704"/>
            <a:ext cx="5600404" cy="83925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251678" y="2286000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242928" y="1073887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8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242930" y="5159780"/>
            <a:ext cx="7017487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2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3236546" y="6375678"/>
            <a:ext cx="149394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5279064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942434" y="6375678"/>
            <a:ext cx="1487565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grpSp>
        <p:nvGrpSpPr>
          <p:cNvPr id="33" name="Shape 33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Shape 34"/>
            <p:cNvSpPr/>
            <p:nvPr/>
          </p:nvSpPr>
          <p:spPr>
            <a:xfrm>
              <a:off x="0" y="0"/>
              <a:ext cx="2814638" cy="6858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0304" y="0"/>
                  </a:lnTo>
                  <a:lnTo>
                    <a:pt x="61319" y="1555"/>
                  </a:lnTo>
                  <a:lnTo>
                    <a:pt x="62335" y="3083"/>
                  </a:lnTo>
                  <a:lnTo>
                    <a:pt x="63485" y="4583"/>
                  </a:lnTo>
                  <a:lnTo>
                    <a:pt x="64771" y="6027"/>
                  </a:lnTo>
                  <a:lnTo>
                    <a:pt x="66328" y="7388"/>
                  </a:lnTo>
                  <a:lnTo>
                    <a:pt x="68155" y="8666"/>
                  </a:lnTo>
                  <a:lnTo>
                    <a:pt x="70118" y="9750"/>
                  </a:lnTo>
                  <a:lnTo>
                    <a:pt x="72351" y="10750"/>
                  </a:lnTo>
                  <a:lnTo>
                    <a:pt x="74788" y="11722"/>
                  </a:lnTo>
                  <a:lnTo>
                    <a:pt x="77495" y="12666"/>
                  </a:lnTo>
                  <a:lnTo>
                    <a:pt x="80203" y="13527"/>
                  </a:lnTo>
                  <a:lnTo>
                    <a:pt x="83045" y="14444"/>
                  </a:lnTo>
                  <a:lnTo>
                    <a:pt x="85956" y="15305"/>
                  </a:lnTo>
                  <a:lnTo>
                    <a:pt x="88730" y="16222"/>
                  </a:lnTo>
                  <a:lnTo>
                    <a:pt x="91505" y="17138"/>
                  </a:lnTo>
                  <a:lnTo>
                    <a:pt x="94077" y="18083"/>
                  </a:lnTo>
                  <a:lnTo>
                    <a:pt x="96446" y="19083"/>
                  </a:lnTo>
                  <a:lnTo>
                    <a:pt x="98544" y="20138"/>
                  </a:lnTo>
                  <a:lnTo>
                    <a:pt x="100439" y="21250"/>
                  </a:lnTo>
                  <a:lnTo>
                    <a:pt x="101861" y="22444"/>
                  </a:lnTo>
                  <a:lnTo>
                    <a:pt x="102944" y="23777"/>
                  </a:lnTo>
                  <a:lnTo>
                    <a:pt x="103553" y="25194"/>
                  </a:lnTo>
                  <a:lnTo>
                    <a:pt x="103824" y="26666"/>
                  </a:lnTo>
                  <a:lnTo>
                    <a:pt x="103824" y="28138"/>
                  </a:lnTo>
                  <a:lnTo>
                    <a:pt x="103553" y="29666"/>
                  </a:lnTo>
                  <a:lnTo>
                    <a:pt x="103079" y="31250"/>
                  </a:lnTo>
                  <a:lnTo>
                    <a:pt x="102538" y="32805"/>
                  </a:lnTo>
                  <a:lnTo>
                    <a:pt x="102064" y="34361"/>
                  </a:lnTo>
                  <a:lnTo>
                    <a:pt x="101590" y="35916"/>
                  </a:lnTo>
                  <a:lnTo>
                    <a:pt x="101252" y="37500"/>
                  </a:lnTo>
                  <a:lnTo>
                    <a:pt x="101116" y="39027"/>
                  </a:lnTo>
                  <a:lnTo>
                    <a:pt x="101319" y="40500"/>
                  </a:lnTo>
                  <a:lnTo>
                    <a:pt x="101793" y="41972"/>
                  </a:lnTo>
                  <a:lnTo>
                    <a:pt x="102673" y="43333"/>
                  </a:lnTo>
                  <a:lnTo>
                    <a:pt x="103891" y="44722"/>
                  </a:lnTo>
                  <a:lnTo>
                    <a:pt x="105380" y="46083"/>
                  </a:lnTo>
                  <a:lnTo>
                    <a:pt x="107140" y="47444"/>
                  </a:lnTo>
                  <a:lnTo>
                    <a:pt x="109035" y="48805"/>
                  </a:lnTo>
                  <a:lnTo>
                    <a:pt x="110998" y="50194"/>
                  </a:lnTo>
                  <a:lnTo>
                    <a:pt x="112961" y="51527"/>
                  </a:lnTo>
                  <a:lnTo>
                    <a:pt x="114788" y="52916"/>
                  </a:lnTo>
                  <a:lnTo>
                    <a:pt x="116480" y="54277"/>
                  </a:lnTo>
                  <a:lnTo>
                    <a:pt x="117901" y="55722"/>
                  </a:lnTo>
                  <a:lnTo>
                    <a:pt x="119052" y="57138"/>
                  </a:lnTo>
                  <a:lnTo>
                    <a:pt x="119729" y="58555"/>
                  </a:lnTo>
                  <a:lnTo>
                    <a:pt x="120000" y="60000"/>
                  </a:lnTo>
                  <a:lnTo>
                    <a:pt x="119729" y="61444"/>
                  </a:lnTo>
                  <a:lnTo>
                    <a:pt x="119052" y="62861"/>
                  </a:lnTo>
                  <a:lnTo>
                    <a:pt x="117901" y="64277"/>
                  </a:lnTo>
                  <a:lnTo>
                    <a:pt x="116480" y="65722"/>
                  </a:lnTo>
                  <a:lnTo>
                    <a:pt x="114788" y="67083"/>
                  </a:lnTo>
                  <a:lnTo>
                    <a:pt x="112961" y="68472"/>
                  </a:lnTo>
                  <a:lnTo>
                    <a:pt x="110998" y="69805"/>
                  </a:lnTo>
                  <a:lnTo>
                    <a:pt x="109035" y="71194"/>
                  </a:lnTo>
                  <a:lnTo>
                    <a:pt x="107140" y="72555"/>
                  </a:lnTo>
                  <a:lnTo>
                    <a:pt x="105380" y="73916"/>
                  </a:lnTo>
                  <a:lnTo>
                    <a:pt x="103891" y="75277"/>
                  </a:lnTo>
                  <a:lnTo>
                    <a:pt x="102673" y="76666"/>
                  </a:lnTo>
                  <a:lnTo>
                    <a:pt x="101793" y="78027"/>
                  </a:lnTo>
                  <a:lnTo>
                    <a:pt x="101319" y="79500"/>
                  </a:lnTo>
                  <a:lnTo>
                    <a:pt x="101116" y="80972"/>
                  </a:lnTo>
                  <a:lnTo>
                    <a:pt x="101252" y="82500"/>
                  </a:lnTo>
                  <a:lnTo>
                    <a:pt x="101590" y="84083"/>
                  </a:lnTo>
                  <a:lnTo>
                    <a:pt x="102064" y="85638"/>
                  </a:lnTo>
                  <a:lnTo>
                    <a:pt x="102538" y="87194"/>
                  </a:lnTo>
                  <a:lnTo>
                    <a:pt x="103079" y="88750"/>
                  </a:lnTo>
                  <a:lnTo>
                    <a:pt x="103553" y="90333"/>
                  </a:lnTo>
                  <a:lnTo>
                    <a:pt x="103824" y="91861"/>
                  </a:lnTo>
                  <a:lnTo>
                    <a:pt x="103824" y="93333"/>
                  </a:lnTo>
                  <a:lnTo>
                    <a:pt x="103553" y="94805"/>
                  </a:lnTo>
                  <a:lnTo>
                    <a:pt x="102944" y="96222"/>
                  </a:lnTo>
                  <a:lnTo>
                    <a:pt x="101861" y="97555"/>
                  </a:lnTo>
                  <a:lnTo>
                    <a:pt x="100439" y="98750"/>
                  </a:lnTo>
                  <a:lnTo>
                    <a:pt x="98544" y="99861"/>
                  </a:lnTo>
                  <a:lnTo>
                    <a:pt x="96446" y="100916"/>
                  </a:lnTo>
                  <a:lnTo>
                    <a:pt x="94077" y="101916"/>
                  </a:lnTo>
                  <a:lnTo>
                    <a:pt x="91505" y="102861"/>
                  </a:lnTo>
                  <a:lnTo>
                    <a:pt x="88730" y="103777"/>
                  </a:lnTo>
                  <a:lnTo>
                    <a:pt x="85956" y="104694"/>
                  </a:lnTo>
                  <a:lnTo>
                    <a:pt x="83045" y="105555"/>
                  </a:lnTo>
                  <a:lnTo>
                    <a:pt x="80203" y="106472"/>
                  </a:lnTo>
                  <a:lnTo>
                    <a:pt x="77495" y="107333"/>
                  </a:lnTo>
                  <a:lnTo>
                    <a:pt x="74788" y="108277"/>
                  </a:lnTo>
                  <a:lnTo>
                    <a:pt x="72351" y="109250"/>
                  </a:lnTo>
                  <a:lnTo>
                    <a:pt x="70118" y="110250"/>
                  </a:lnTo>
                  <a:lnTo>
                    <a:pt x="68155" y="111333"/>
                  </a:lnTo>
                  <a:lnTo>
                    <a:pt x="66328" y="112611"/>
                  </a:lnTo>
                  <a:lnTo>
                    <a:pt x="64771" y="113972"/>
                  </a:lnTo>
                  <a:lnTo>
                    <a:pt x="63485" y="115416"/>
                  </a:lnTo>
                  <a:lnTo>
                    <a:pt x="62335" y="116916"/>
                  </a:lnTo>
                  <a:lnTo>
                    <a:pt x="61319" y="118444"/>
                  </a:lnTo>
                  <a:lnTo>
                    <a:pt x="60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Shape 35"/>
            <p:cNvSpPr/>
            <p:nvPr/>
          </p:nvSpPr>
          <p:spPr>
            <a:xfrm>
              <a:off x="874382" y="0"/>
              <a:ext cx="1646237" cy="6858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9787" y="0"/>
                  </a:lnTo>
                  <a:lnTo>
                    <a:pt x="21755" y="1527"/>
                  </a:lnTo>
                  <a:lnTo>
                    <a:pt x="23606" y="3055"/>
                  </a:lnTo>
                  <a:lnTo>
                    <a:pt x="25458" y="4611"/>
                  </a:lnTo>
                  <a:lnTo>
                    <a:pt x="27078" y="6194"/>
                  </a:lnTo>
                  <a:lnTo>
                    <a:pt x="29045" y="7722"/>
                  </a:lnTo>
                  <a:lnTo>
                    <a:pt x="31128" y="9194"/>
                  </a:lnTo>
                  <a:lnTo>
                    <a:pt x="33789" y="10583"/>
                  </a:lnTo>
                  <a:lnTo>
                    <a:pt x="36914" y="11861"/>
                  </a:lnTo>
                  <a:lnTo>
                    <a:pt x="40385" y="12944"/>
                  </a:lnTo>
                  <a:lnTo>
                    <a:pt x="44204" y="13972"/>
                  </a:lnTo>
                  <a:lnTo>
                    <a:pt x="48601" y="14916"/>
                  </a:lnTo>
                  <a:lnTo>
                    <a:pt x="53230" y="15861"/>
                  </a:lnTo>
                  <a:lnTo>
                    <a:pt x="58090" y="16750"/>
                  </a:lnTo>
                  <a:lnTo>
                    <a:pt x="62950" y="17638"/>
                  </a:lnTo>
                  <a:lnTo>
                    <a:pt x="67926" y="18555"/>
                  </a:lnTo>
                  <a:lnTo>
                    <a:pt x="72671" y="19444"/>
                  </a:lnTo>
                  <a:lnTo>
                    <a:pt x="77184" y="20388"/>
                  </a:lnTo>
                  <a:lnTo>
                    <a:pt x="81350" y="21416"/>
                  </a:lnTo>
                  <a:lnTo>
                    <a:pt x="85168" y="22444"/>
                  </a:lnTo>
                  <a:lnTo>
                    <a:pt x="88293" y="23555"/>
                  </a:lnTo>
                  <a:lnTo>
                    <a:pt x="90954" y="24805"/>
                  </a:lnTo>
                  <a:lnTo>
                    <a:pt x="92574" y="26027"/>
                  </a:lnTo>
                  <a:lnTo>
                    <a:pt x="93616" y="27388"/>
                  </a:lnTo>
                  <a:lnTo>
                    <a:pt x="94079" y="28722"/>
                  </a:lnTo>
                  <a:lnTo>
                    <a:pt x="93963" y="30138"/>
                  </a:lnTo>
                  <a:lnTo>
                    <a:pt x="93500" y="31555"/>
                  </a:lnTo>
                  <a:lnTo>
                    <a:pt x="92921" y="33027"/>
                  </a:lnTo>
                  <a:lnTo>
                    <a:pt x="92111" y="34500"/>
                  </a:lnTo>
                  <a:lnTo>
                    <a:pt x="91186" y="35972"/>
                  </a:lnTo>
                  <a:lnTo>
                    <a:pt x="90491" y="37444"/>
                  </a:lnTo>
                  <a:lnTo>
                    <a:pt x="90028" y="38916"/>
                  </a:lnTo>
                  <a:lnTo>
                    <a:pt x="89681" y="40333"/>
                  </a:lnTo>
                  <a:lnTo>
                    <a:pt x="90028" y="41722"/>
                  </a:lnTo>
                  <a:lnTo>
                    <a:pt x="90723" y="43083"/>
                  </a:lnTo>
                  <a:lnTo>
                    <a:pt x="92227" y="44500"/>
                  </a:lnTo>
                  <a:lnTo>
                    <a:pt x="94541" y="45888"/>
                  </a:lnTo>
                  <a:lnTo>
                    <a:pt x="97319" y="47277"/>
                  </a:lnTo>
                  <a:lnTo>
                    <a:pt x="100443" y="48666"/>
                  </a:lnTo>
                  <a:lnTo>
                    <a:pt x="103683" y="50027"/>
                  </a:lnTo>
                  <a:lnTo>
                    <a:pt x="107155" y="51416"/>
                  </a:lnTo>
                  <a:lnTo>
                    <a:pt x="110279" y="52805"/>
                  </a:lnTo>
                  <a:lnTo>
                    <a:pt x="113404" y="54222"/>
                  </a:lnTo>
                  <a:lnTo>
                    <a:pt x="116065" y="55638"/>
                  </a:lnTo>
                  <a:lnTo>
                    <a:pt x="118148" y="57055"/>
                  </a:lnTo>
                  <a:lnTo>
                    <a:pt x="119305" y="58500"/>
                  </a:lnTo>
                  <a:lnTo>
                    <a:pt x="120000" y="60000"/>
                  </a:lnTo>
                  <a:lnTo>
                    <a:pt x="119305" y="61500"/>
                  </a:lnTo>
                  <a:lnTo>
                    <a:pt x="118148" y="62944"/>
                  </a:lnTo>
                  <a:lnTo>
                    <a:pt x="116065" y="64361"/>
                  </a:lnTo>
                  <a:lnTo>
                    <a:pt x="113404" y="65777"/>
                  </a:lnTo>
                  <a:lnTo>
                    <a:pt x="110279" y="67194"/>
                  </a:lnTo>
                  <a:lnTo>
                    <a:pt x="107155" y="68583"/>
                  </a:lnTo>
                  <a:lnTo>
                    <a:pt x="103683" y="69972"/>
                  </a:lnTo>
                  <a:lnTo>
                    <a:pt x="100443" y="71333"/>
                  </a:lnTo>
                  <a:lnTo>
                    <a:pt x="97319" y="72722"/>
                  </a:lnTo>
                  <a:lnTo>
                    <a:pt x="94541" y="74111"/>
                  </a:lnTo>
                  <a:lnTo>
                    <a:pt x="92227" y="75500"/>
                  </a:lnTo>
                  <a:lnTo>
                    <a:pt x="90723" y="76916"/>
                  </a:lnTo>
                  <a:lnTo>
                    <a:pt x="90028" y="78277"/>
                  </a:lnTo>
                  <a:lnTo>
                    <a:pt x="89681" y="79666"/>
                  </a:lnTo>
                  <a:lnTo>
                    <a:pt x="90028" y="81083"/>
                  </a:lnTo>
                  <a:lnTo>
                    <a:pt x="90491" y="82555"/>
                  </a:lnTo>
                  <a:lnTo>
                    <a:pt x="91186" y="84027"/>
                  </a:lnTo>
                  <a:lnTo>
                    <a:pt x="92111" y="85500"/>
                  </a:lnTo>
                  <a:lnTo>
                    <a:pt x="92921" y="86972"/>
                  </a:lnTo>
                  <a:lnTo>
                    <a:pt x="93500" y="88444"/>
                  </a:lnTo>
                  <a:lnTo>
                    <a:pt x="93963" y="89861"/>
                  </a:lnTo>
                  <a:lnTo>
                    <a:pt x="94079" y="91277"/>
                  </a:lnTo>
                  <a:lnTo>
                    <a:pt x="93616" y="92611"/>
                  </a:lnTo>
                  <a:lnTo>
                    <a:pt x="92574" y="93972"/>
                  </a:lnTo>
                  <a:lnTo>
                    <a:pt x="90954" y="95194"/>
                  </a:lnTo>
                  <a:lnTo>
                    <a:pt x="88293" y="96444"/>
                  </a:lnTo>
                  <a:lnTo>
                    <a:pt x="85168" y="97555"/>
                  </a:lnTo>
                  <a:lnTo>
                    <a:pt x="81350" y="98583"/>
                  </a:lnTo>
                  <a:lnTo>
                    <a:pt x="77184" y="99611"/>
                  </a:lnTo>
                  <a:lnTo>
                    <a:pt x="72671" y="100555"/>
                  </a:lnTo>
                  <a:lnTo>
                    <a:pt x="67926" y="101444"/>
                  </a:lnTo>
                  <a:lnTo>
                    <a:pt x="62950" y="102361"/>
                  </a:lnTo>
                  <a:lnTo>
                    <a:pt x="58090" y="103250"/>
                  </a:lnTo>
                  <a:lnTo>
                    <a:pt x="53230" y="104138"/>
                  </a:lnTo>
                  <a:lnTo>
                    <a:pt x="48601" y="105083"/>
                  </a:lnTo>
                  <a:lnTo>
                    <a:pt x="44204" y="106027"/>
                  </a:lnTo>
                  <a:lnTo>
                    <a:pt x="40385" y="107055"/>
                  </a:lnTo>
                  <a:lnTo>
                    <a:pt x="36914" y="108138"/>
                  </a:lnTo>
                  <a:lnTo>
                    <a:pt x="33789" y="109416"/>
                  </a:lnTo>
                  <a:lnTo>
                    <a:pt x="31128" y="110805"/>
                  </a:lnTo>
                  <a:lnTo>
                    <a:pt x="29045" y="112277"/>
                  </a:lnTo>
                  <a:lnTo>
                    <a:pt x="27078" y="113805"/>
                  </a:lnTo>
                  <a:lnTo>
                    <a:pt x="25458" y="115388"/>
                  </a:lnTo>
                  <a:lnTo>
                    <a:pt x="23606" y="116944"/>
                  </a:lnTo>
                  <a:lnTo>
                    <a:pt x="21755" y="118472"/>
                  </a:lnTo>
                  <a:lnTo>
                    <a:pt x="19787" y="120000"/>
                  </a:lnTo>
                  <a:lnTo>
                    <a:pt x="0" y="120000"/>
                  </a:lnTo>
                  <a:lnTo>
                    <a:pt x="1967" y="118833"/>
                  </a:lnTo>
                  <a:lnTo>
                    <a:pt x="3818" y="117555"/>
                  </a:lnTo>
                  <a:lnTo>
                    <a:pt x="5323" y="116194"/>
                  </a:lnTo>
                  <a:lnTo>
                    <a:pt x="6943" y="114750"/>
                  </a:lnTo>
                  <a:lnTo>
                    <a:pt x="8678" y="113194"/>
                  </a:lnTo>
                  <a:lnTo>
                    <a:pt x="10414" y="111638"/>
                  </a:lnTo>
                  <a:lnTo>
                    <a:pt x="12613" y="110111"/>
                  </a:lnTo>
                  <a:lnTo>
                    <a:pt x="14927" y="108583"/>
                  </a:lnTo>
                  <a:lnTo>
                    <a:pt x="18052" y="107083"/>
                  </a:lnTo>
                  <a:lnTo>
                    <a:pt x="21523" y="105666"/>
                  </a:lnTo>
                  <a:lnTo>
                    <a:pt x="25689" y="104333"/>
                  </a:lnTo>
                  <a:lnTo>
                    <a:pt x="30202" y="103138"/>
                  </a:lnTo>
                  <a:lnTo>
                    <a:pt x="35062" y="102000"/>
                  </a:lnTo>
                  <a:lnTo>
                    <a:pt x="40270" y="100944"/>
                  </a:lnTo>
                  <a:lnTo>
                    <a:pt x="45361" y="99972"/>
                  </a:lnTo>
                  <a:lnTo>
                    <a:pt x="50684" y="99027"/>
                  </a:lnTo>
                  <a:lnTo>
                    <a:pt x="55776" y="98083"/>
                  </a:lnTo>
                  <a:lnTo>
                    <a:pt x="60520" y="97194"/>
                  </a:lnTo>
                  <a:lnTo>
                    <a:pt x="64918" y="96277"/>
                  </a:lnTo>
                  <a:lnTo>
                    <a:pt x="68736" y="95388"/>
                  </a:lnTo>
                  <a:lnTo>
                    <a:pt x="71745" y="94444"/>
                  </a:lnTo>
                  <a:lnTo>
                    <a:pt x="73828" y="93527"/>
                  </a:lnTo>
                  <a:lnTo>
                    <a:pt x="74869" y="92666"/>
                  </a:lnTo>
                  <a:lnTo>
                    <a:pt x="75448" y="91722"/>
                  </a:lnTo>
                  <a:lnTo>
                    <a:pt x="75679" y="90694"/>
                  </a:lnTo>
                  <a:lnTo>
                    <a:pt x="75332" y="89555"/>
                  </a:lnTo>
                  <a:lnTo>
                    <a:pt x="74869" y="88361"/>
                  </a:lnTo>
                  <a:lnTo>
                    <a:pt x="74291" y="87138"/>
                  </a:lnTo>
                  <a:lnTo>
                    <a:pt x="73712" y="85861"/>
                  </a:lnTo>
                  <a:lnTo>
                    <a:pt x="72439" y="83916"/>
                  </a:lnTo>
                  <a:lnTo>
                    <a:pt x="71745" y="82000"/>
                  </a:lnTo>
                  <a:lnTo>
                    <a:pt x="71282" y="80027"/>
                  </a:lnTo>
                  <a:lnTo>
                    <a:pt x="71513" y="78027"/>
                  </a:lnTo>
                  <a:lnTo>
                    <a:pt x="72671" y="76027"/>
                  </a:lnTo>
                  <a:lnTo>
                    <a:pt x="74291" y="74472"/>
                  </a:lnTo>
                  <a:lnTo>
                    <a:pt x="76489" y="72944"/>
                  </a:lnTo>
                  <a:lnTo>
                    <a:pt x="79267" y="71500"/>
                  </a:lnTo>
                  <a:lnTo>
                    <a:pt x="82275" y="70027"/>
                  </a:lnTo>
                  <a:lnTo>
                    <a:pt x="85515" y="68666"/>
                  </a:lnTo>
                  <a:lnTo>
                    <a:pt x="88756" y="67305"/>
                  </a:lnTo>
                  <a:lnTo>
                    <a:pt x="91533" y="66138"/>
                  </a:lnTo>
                  <a:lnTo>
                    <a:pt x="94079" y="65055"/>
                  </a:lnTo>
                  <a:lnTo>
                    <a:pt x="96509" y="63972"/>
                  </a:lnTo>
                  <a:lnTo>
                    <a:pt x="98476" y="62916"/>
                  </a:lnTo>
                  <a:lnTo>
                    <a:pt x="99980" y="61888"/>
                  </a:lnTo>
                  <a:lnTo>
                    <a:pt x="101022" y="60944"/>
                  </a:lnTo>
                  <a:lnTo>
                    <a:pt x="101369" y="60000"/>
                  </a:lnTo>
                  <a:lnTo>
                    <a:pt x="101022" y="59055"/>
                  </a:lnTo>
                  <a:lnTo>
                    <a:pt x="99980" y="58111"/>
                  </a:lnTo>
                  <a:lnTo>
                    <a:pt x="98476" y="57083"/>
                  </a:lnTo>
                  <a:lnTo>
                    <a:pt x="96509" y="56027"/>
                  </a:lnTo>
                  <a:lnTo>
                    <a:pt x="94079" y="54944"/>
                  </a:lnTo>
                  <a:lnTo>
                    <a:pt x="91533" y="53861"/>
                  </a:lnTo>
                  <a:lnTo>
                    <a:pt x="88756" y="52694"/>
                  </a:lnTo>
                  <a:lnTo>
                    <a:pt x="85515" y="51333"/>
                  </a:lnTo>
                  <a:lnTo>
                    <a:pt x="82275" y="49972"/>
                  </a:lnTo>
                  <a:lnTo>
                    <a:pt x="79267" y="48500"/>
                  </a:lnTo>
                  <a:lnTo>
                    <a:pt x="76489" y="47055"/>
                  </a:lnTo>
                  <a:lnTo>
                    <a:pt x="74291" y="45527"/>
                  </a:lnTo>
                  <a:lnTo>
                    <a:pt x="72671" y="43972"/>
                  </a:lnTo>
                  <a:lnTo>
                    <a:pt x="71513" y="41972"/>
                  </a:lnTo>
                  <a:lnTo>
                    <a:pt x="71282" y="39972"/>
                  </a:lnTo>
                  <a:lnTo>
                    <a:pt x="71745" y="38000"/>
                  </a:lnTo>
                  <a:lnTo>
                    <a:pt x="72439" y="36083"/>
                  </a:lnTo>
                  <a:lnTo>
                    <a:pt x="73712" y="34138"/>
                  </a:lnTo>
                  <a:lnTo>
                    <a:pt x="74291" y="32861"/>
                  </a:lnTo>
                  <a:lnTo>
                    <a:pt x="74869" y="31638"/>
                  </a:lnTo>
                  <a:lnTo>
                    <a:pt x="75332" y="30444"/>
                  </a:lnTo>
                  <a:lnTo>
                    <a:pt x="75679" y="29305"/>
                  </a:lnTo>
                  <a:lnTo>
                    <a:pt x="75448" y="28277"/>
                  </a:lnTo>
                  <a:lnTo>
                    <a:pt x="74869" y="27333"/>
                  </a:lnTo>
                  <a:lnTo>
                    <a:pt x="73828" y="26472"/>
                  </a:lnTo>
                  <a:lnTo>
                    <a:pt x="71745" y="25555"/>
                  </a:lnTo>
                  <a:lnTo>
                    <a:pt x="68736" y="24611"/>
                  </a:lnTo>
                  <a:lnTo>
                    <a:pt x="64918" y="23722"/>
                  </a:lnTo>
                  <a:lnTo>
                    <a:pt x="60520" y="22833"/>
                  </a:lnTo>
                  <a:lnTo>
                    <a:pt x="55776" y="21916"/>
                  </a:lnTo>
                  <a:lnTo>
                    <a:pt x="50684" y="20972"/>
                  </a:lnTo>
                  <a:lnTo>
                    <a:pt x="45361" y="20027"/>
                  </a:lnTo>
                  <a:lnTo>
                    <a:pt x="40270" y="19055"/>
                  </a:lnTo>
                  <a:lnTo>
                    <a:pt x="35062" y="18000"/>
                  </a:lnTo>
                  <a:lnTo>
                    <a:pt x="30202" y="16861"/>
                  </a:lnTo>
                  <a:lnTo>
                    <a:pt x="25689" y="15666"/>
                  </a:lnTo>
                  <a:lnTo>
                    <a:pt x="21523" y="14333"/>
                  </a:lnTo>
                  <a:lnTo>
                    <a:pt x="18052" y="12916"/>
                  </a:lnTo>
                  <a:lnTo>
                    <a:pt x="14927" y="11416"/>
                  </a:lnTo>
                  <a:lnTo>
                    <a:pt x="12613" y="9888"/>
                  </a:lnTo>
                  <a:lnTo>
                    <a:pt x="10414" y="8361"/>
                  </a:lnTo>
                  <a:lnTo>
                    <a:pt x="8678" y="6805"/>
                  </a:lnTo>
                  <a:lnTo>
                    <a:pt x="6943" y="5250"/>
                  </a:lnTo>
                  <a:lnTo>
                    <a:pt x="5323" y="3805"/>
                  </a:lnTo>
                  <a:lnTo>
                    <a:pt x="3818" y="2444"/>
                  </a:lnTo>
                  <a:lnTo>
                    <a:pt x="1967" y="1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252728" y="381000"/>
            <a:ext cx="10172699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251678" y="2199633"/>
            <a:ext cx="4800600" cy="632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1257300" y="2909101"/>
            <a:ext cx="4800600" cy="2996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6633864" y="2199633"/>
            <a:ext cx="4800600" cy="632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6633864" y="2909101"/>
            <a:ext cx="4800600" cy="2996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7389811" y="0"/>
            <a:ext cx="4802188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9" y="118833"/>
                </a:lnTo>
                <a:lnTo>
                  <a:pt x="317" y="117861"/>
                </a:lnTo>
                <a:lnTo>
                  <a:pt x="555" y="116944"/>
                </a:lnTo>
                <a:lnTo>
                  <a:pt x="952" y="116194"/>
                </a:lnTo>
                <a:lnTo>
                  <a:pt x="1348" y="115444"/>
                </a:lnTo>
                <a:lnTo>
                  <a:pt x="1824" y="114805"/>
                </a:lnTo>
                <a:lnTo>
                  <a:pt x="2300" y="114138"/>
                </a:lnTo>
                <a:lnTo>
                  <a:pt x="2737" y="113527"/>
                </a:lnTo>
                <a:lnTo>
                  <a:pt x="3173" y="112833"/>
                </a:lnTo>
                <a:lnTo>
                  <a:pt x="3570" y="112111"/>
                </a:lnTo>
                <a:lnTo>
                  <a:pt x="3927" y="111305"/>
                </a:lnTo>
                <a:lnTo>
                  <a:pt x="4204" y="110444"/>
                </a:lnTo>
                <a:lnTo>
                  <a:pt x="4403" y="109388"/>
                </a:lnTo>
                <a:lnTo>
                  <a:pt x="4482" y="108194"/>
                </a:lnTo>
                <a:lnTo>
                  <a:pt x="4403" y="106972"/>
                </a:lnTo>
                <a:lnTo>
                  <a:pt x="4204" y="105972"/>
                </a:lnTo>
                <a:lnTo>
                  <a:pt x="3927" y="105055"/>
                </a:lnTo>
                <a:lnTo>
                  <a:pt x="3570" y="104222"/>
                </a:lnTo>
                <a:lnTo>
                  <a:pt x="3173" y="103500"/>
                </a:lnTo>
                <a:lnTo>
                  <a:pt x="2697" y="102833"/>
                </a:lnTo>
                <a:lnTo>
                  <a:pt x="2221" y="102194"/>
                </a:lnTo>
                <a:lnTo>
                  <a:pt x="1745" y="101527"/>
                </a:lnTo>
                <a:lnTo>
                  <a:pt x="1309" y="100833"/>
                </a:lnTo>
                <a:lnTo>
                  <a:pt x="872" y="100111"/>
                </a:lnTo>
                <a:lnTo>
                  <a:pt x="515" y="99305"/>
                </a:lnTo>
                <a:lnTo>
                  <a:pt x="277" y="98388"/>
                </a:lnTo>
                <a:lnTo>
                  <a:pt x="39" y="97333"/>
                </a:lnTo>
                <a:lnTo>
                  <a:pt x="0" y="96138"/>
                </a:lnTo>
                <a:lnTo>
                  <a:pt x="39" y="94944"/>
                </a:lnTo>
                <a:lnTo>
                  <a:pt x="277" y="93888"/>
                </a:lnTo>
                <a:lnTo>
                  <a:pt x="515" y="92972"/>
                </a:lnTo>
                <a:lnTo>
                  <a:pt x="872" y="92194"/>
                </a:lnTo>
                <a:lnTo>
                  <a:pt x="1309" y="91444"/>
                </a:lnTo>
                <a:lnTo>
                  <a:pt x="1745" y="90750"/>
                </a:lnTo>
                <a:lnTo>
                  <a:pt x="2221" y="90111"/>
                </a:lnTo>
                <a:lnTo>
                  <a:pt x="2697" y="89500"/>
                </a:lnTo>
                <a:lnTo>
                  <a:pt x="3173" y="88805"/>
                </a:lnTo>
                <a:lnTo>
                  <a:pt x="3570" y="88083"/>
                </a:lnTo>
                <a:lnTo>
                  <a:pt x="3927" y="87277"/>
                </a:lnTo>
                <a:lnTo>
                  <a:pt x="4204" y="86361"/>
                </a:lnTo>
                <a:lnTo>
                  <a:pt x="4403" y="85305"/>
                </a:lnTo>
                <a:lnTo>
                  <a:pt x="4482" y="84111"/>
                </a:lnTo>
                <a:lnTo>
                  <a:pt x="4403" y="82916"/>
                </a:lnTo>
                <a:lnTo>
                  <a:pt x="4204" y="81861"/>
                </a:lnTo>
                <a:lnTo>
                  <a:pt x="3927" y="80944"/>
                </a:lnTo>
                <a:lnTo>
                  <a:pt x="3570" y="80138"/>
                </a:lnTo>
                <a:lnTo>
                  <a:pt x="3173" y="79388"/>
                </a:lnTo>
                <a:lnTo>
                  <a:pt x="2697" y="78722"/>
                </a:lnTo>
                <a:lnTo>
                  <a:pt x="1745" y="77416"/>
                </a:lnTo>
                <a:lnTo>
                  <a:pt x="1309" y="76750"/>
                </a:lnTo>
                <a:lnTo>
                  <a:pt x="872" y="76000"/>
                </a:lnTo>
                <a:lnTo>
                  <a:pt x="515" y="75194"/>
                </a:lnTo>
                <a:lnTo>
                  <a:pt x="277" y="74277"/>
                </a:lnTo>
                <a:lnTo>
                  <a:pt x="39" y="73250"/>
                </a:lnTo>
                <a:lnTo>
                  <a:pt x="0" y="72027"/>
                </a:lnTo>
                <a:lnTo>
                  <a:pt x="39" y="70833"/>
                </a:lnTo>
                <a:lnTo>
                  <a:pt x="277" y="69777"/>
                </a:lnTo>
                <a:lnTo>
                  <a:pt x="515" y="68861"/>
                </a:lnTo>
                <a:lnTo>
                  <a:pt x="872" y="68083"/>
                </a:lnTo>
                <a:lnTo>
                  <a:pt x="1309" y="67333"/>
                </a:lnTo>
                <a:lnTo>
                  <a:pt x="1745" y="66694"/>
                </a:lnTo>
                <a:lnTo>
                  <a:pt x="2697" y="65388"/>
                </a:lnTo>
                <a:lnTo>
                  <a:pt x="3173" y="64694"/>
                </a:lnTo>
                <a:lnTo>
                  <a:pt x="3570" y="63972"/>
                </a:lnTo>
                <a:lnTo>
                  <a:pt x="3927" y="63166"/>
                </a:lnTo>
                <a:lnTo>
                  <a:pt x="4204" y="62250"/>
                </a:lnTo>
                <a:lnTo>
                  <a:pt x="4403" y="61194"/>
                </a:lnTo>
                <a:lnTo>
                  <a:pt x="4482" y="59972"/>
                </a:lnTo>
                <a:lnTo>
                  <a:pt x="4403" y="58805"/>
                </a:lnTo>
                <a:lnTo>
                  <a:pt x="4204" y="57750"/>
                </a:lnTo>
                <a:lnTo>
                  <a:pt x="3927" y="56833"/>
                </a:lnTo>
                <a:lnTo>
                  <a:pt x="3570" y="56027"/>
                </a:lnTo>
                <a:lnTo>
                  <a:pt x="3173" y="55305"/>
                </a:lnTo>
                <a:lnTo>
                  <a:pt x="2697" y="54611"/>
                </a:lnTo>
                <a:lnTo>
                  <a:pt x="2221" y="53972"/>
                </a:lnTo>
                <a:lnTo>
                  <a:pt x="1745" y="53305"/>
                </a:lnTo>
                <a:lnTo>
                  <a:pt x="1309" y="52666"/>
                </a:lnTo>
                <a:lnTo>
                  <a:pt x="872" y="51916"/>
                </a:lnTo>
                <a:lnTo>
                  <a:pt x="515" y="51138"/>
                </a:lnTo>
                <a:lnTo>
                  <a:pt x="277" y="50194"/>
                </a:lnTo>
                <a:lnTo>
                  <a:pt x="39" y="49166"/>
                </a:lnTo>
                <a:lnTo>
                  <a:pt x="0" y="47972"/>
                </a:lnTo>
                <a:lnTo>
                  <a:pt x="39" y="46750"/>
                </a:lnTo>
                <a:lnTo>
                  <a:pt x="277" y="45722"/>
                </a:lnTo>
                <a:lnTo>
                  <a:pt x="515" y="44805"/>
                </a:lnTo>
                <a:lnTo>
                  <a:pt x="872" y="43972"/>
                </a:lnTo>
                <a:lnTo>
                  <a:pt x="1309" y="43250"/>
                </a:lnTo>
                <a:lnTo>
                  <a:pt x="1745" y="42583"/>
                </a:lnTo>
                <a:lnTo>
                  <a:pt x="2221" y="41916"/>
                </a:lnTo>
                <a:lnTo>
                  <a:pt x="2697" y="41277"/>
                </a:lnTo>
                <a:lnTo>
                  <a:pt x="3173" y="40583"/>
                </a:lnTo>
                <a:lnTo>
                  <a:pt x="3570" y="39861"/>
                </a:lnTo>
                <a:lnTo>
                  <a:pt x="3927" y="39055"/>
                </a:lnTo>
                <a:lnTo>
                  <a:pt x="4204" y="38138"/>
                </a:lnTo>
                <a:lnTo>
                  <a:pt x="4403" y="37083"/>
                </a:lnTo>
                <a:lnTo>
                  <a:pt x="4482" y="35888"/>
                </a:lnTo>
                <a:lnTo>
                  <a:pt x="4403" y="34694"/>
                </a:lnTo>
                <a:lnTo>
                  <a:pt x="4204" y="33638"/>
                </a:lnTo>
                <a:lnTo>
                  <a:pt x="3927" y="32722"/>
                </a:lnTo>
                <a:lnTo>
                  <a:pt x="3570" y="31916"/>
                </a:lnTo>
                <a:lnTo>
                  <a:pt x="3173" y="31194"/>
                </a:lnTo>
                <a:lnTo>
                  <a:pt x="2697" y="30500"/>
                </a:lnTo>
                <a:lnTo>
                  <a:pt x="2221" y="29888"/>
                </a:lnTo>
                <a:lnTo>
                  <a:pt x="1745" y="29250"/>
                </a:lnTo>
                <a:lnTo>
                  <a:pt x="1309" y="28555"/>
                </a:lnTo>
                <a:lnTo>
                  <a:pt x="872" y="27805"/>
                </a:lnTo>
                <a:lnTo>
                  <a:pt x="515" y="27027"/>
                </a:lnTo>
                <a:lnTo>
                  <a:pt x="277" y="26111"/>
                </a:lnTo>
                <a:lnTo>
                  <a:pt x="39" y="25055"/>
                </a:lnTo>
                <a:lnTo>
                  <a:pt x="0" y="23861"/>
                </a:lnTo>
                <a:lnTo>
                  <a:pt x="39" y="22666"/>
                </a:lnTo>
                <a:lnTo>
                  <a:pt x="277" y="21611"/>
                </a:lnTo>
                <a:lnTo>
                  <a:pt x="515" y="20694"/>
                </a:lnTo>
                <a:lnTo>
                  <a:pt x="872" y="19888"/>
                </a:lnTo>
                <a:lnTo>
                  <a:pt x="1309" y="19166"/>
                </a:lnTo>
                <a:lnTo>
                  <a:pt x="1745" y="18472"/>
                </a:lnTo>
                <a:lnTo>
                  <a:pt x="2221" y="17805"/>
                </a:lnTo>
                <a:lnTo>
                  <a:pt x="2697" y="17166"/>
                </a:lnTo>
                <a:lnTo>
                  <a:pt x="3173" y="16500"/>
                </a:lnTo>
                <a:lnTo>
                  <a:pt x="3570" y="15777"/>
                </a:lnTo>
                <a:lnTo>
                  <a:pt x="3927" y="14944"/>
                </a:lnTo>
                <a:lnTo>
                  <a:pt x="4204" y="14027"/>
                </a:lnTo>
                <a:lnTo>
                  <a:pt x="4403" y="13027"/>
                </a:lnTo>
                <a:lnTo>
                  <a:pt x="4482" y="11777"/>
                </a:lnTo>
                <a:lnTo>
                  <a:pt x="4403" y="10611"/>
                </a:lnTo>
                <a:lnTo>
                  <a:pt x="4204" y="9555"/>
                </a:lnTo>
                <a:lnTo>
                  <a:pt x="3927" y="8694"/>
                </a:lnTo>
                <a:lnTo>
                  <a:pt x="3570" y="7888"/>
                </a:lnTo>
                <a:lnTo>
                  <a:pt x="3173" y="7166"/>
                </a:lnTo>
                <a:lnTo>
                  <a:pt x="2737" y="6472"/>
                </a:lnTo>
                <a:lnTo>
                  <a:pt x="2300" y="5861"/>
                </a:lnTo>
                <a:lnTo>
                  <a:pt x="1824" y="5194"/>
                </a:lnTo>
                <a:lnTo>
                  <a:pt x="1348" y="4555"/>
                </a:lnTo>
                <a:lnTo>
                  <a:pt x="952" y="3805"/>
                </a:lnTo>
                <a:lnTo>
                  <a:pt x="555" y="3055"/>
                </a:lnTo>
                <a:lnTo>
                  <a:pt x="317" y="2138"/>
                </a:lnTo>
                <a:lnTo>
                  <a:pt x="119" y="116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Shape 63"/>
          <p:cNvSpPr txBox="1"/>
          <p:nvPr>
            <p:ph type="title"/>
          </p:nvPr>
        </p:nvSpPr>
        <p:spPr>
          <a:xfrm>
            <a:off x="8337884" y="457199"/>
            <a:ext cx="3092114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765050" y="920376"/>
            <a:ext cx="6158417" cy="4985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508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762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016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016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16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016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016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016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8337885" y="1741335"/>
            <a:ext cx="3092114" cy="41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765050" y="6375678"/>
            <a:ext cx="1233354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2103619" y="6375678"/>
            <a:ext cx="348217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5691014" y="6375678"/>
            <a:ext cx="1232455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69" name="Shape 69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283463" y="0"/>
            <a:ext cx="7355584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Shape 72"/>
          <p:cNvSpPr/>
          <p:nvPr/>
        </p:nvSpPr>
        <p:spPr>
          <a:xfrm>
            <a:off x="7389811" y="0"/>
            <a:ext cx="4802188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9" y="118833"/>
                </a:lnTo>
                <a:lnTo>
                  <a:pt x="317" y="117861"/>
                </a:lnTo>
                <a:lnTo>
                  <a:pt x="555" y="116944"/>
                </a:lnTo>
                <a:lnTo>
                  <a:pt x="952" y="116194"/>
                </a:lnTo>
                <a:lnTo>
                  <a:pt x="1348" y="115444"/>
                </a:lnTo>
                <a:lnTo>
                  <a:pt x="1824" y="114805"/>
                </a:lnTo>
                <a:lnTo>
                  <a:pt x="2300" y="114138"/>
                </a:lnTo>
                <a:lnTo>
                  <a:pt x="2737" y="113527"/>
                </a:lnTo>
                <a:lnTo>
                  <a:pt x="3173" y="112833"/>
                </a:lnTo>
                <a:lnTo>
                  <a:pt x="3570" y="112111"/>
                </a:lnTo>
                <a:lnTo>
                  <a:pt x="3927" y="111305"/>
                </a:lnTo>
                <a:lnTo>
                  <a:pt x="4204" y="110444"/>
                </a:lnTo>
                <a:lnTo>
                  <a:pt x="4403" y="109388"/>
                </a:lnTo>
                <a:lnTo>
                  <a:pt x="4482" y="108194"/>
                </a:lnTo>
                <a:lnTo>
                  <a:pt x="4403" y="106972"/>
                </a:lnTo>
                <a:lnTo>
                  <a:pt x="4204" y="105972"/>
                </a:lnTo>
                <a:lnTo>
                  <a:pt x="3927" y="105055"/>
                </a:lnTo>
                <a:lnTo>
                  <a:pt x="3570" y="104222"/>
                </a:lnTo>
                <a:lnTo>
                  <a:pt x="3173" y="103500"/>
                </a:lnTo>
                <a:lnTo>
                  <a:pt x="2697" y="102833"/>
                </a:lnTo>
                <a:lnTo>
                  <a:pt x="2221" y="102194"/>
                </a:lnTo>
                <a:lnTo>
                  <a:pt x="1745" y="101527"/>
                </a:lnTo>
                <a:lnTo>
                  <a:pt x="1309" y="100833"/>
                </a:lnTo>
                <a:lnTo>
                  <a:pt x="872" y="100111"/>
                </a:lnTo>
                <a:lnTo>
                  <a:pt x="515" y="99305"/>
                </a:lnTo>
                <a:lnTo>
                  <a:pt x="277" y="98388"/>
                </a:lnTo>
                <a:lnTo>
                  <a:pt x="39" y="97333"/>
                </a:lnTo>
                <a:lnTo>
                  <a:pt x="0" y="96138"/>
                </a:lnTo>
                <a:lnTo>
                  <a:pt x="39" y="94944"/>
                </a:lnTo>
                <a:lnTo>
                  <a:pt x="277" y="93888"/>
                </a:lnTo>
                <a:lnTo>
                  <a:pt x="515" y="92972"/>
                </a:lnTo>
                <a:lnTo>
                  <a:pt x="872" y="92194"/>
                </a:lnTo>
                <a:lnTo>
                  <a:pt x="1309" y="91444"/>
                </a:lnTo>
                <a:lnTo>
                  <a:pt x="1745" y="90750"/>
                </a:lnTo>
                <a:lnTo>
                  <a:pt x="2221" y="90111"/>
                </a:lnTo>
                <a:lnTo>
                  <a:pt x="2697" y="89500"/>
                </a:lnTo>
                <a:lnTo>
                  <a:pt x="3173" y="88805"/>
                </a:lnTo>
                <a:lnTo>
                  <a:pt x="3570" y="88083"/>
                </a:lnTo>
                <a:lnTo>
                  <a:pt x="3927" y="87277"/>
                </a:lnTo>
                <a:lnTo>
                  <a:pt x="4204" y="86361"/>
                </a:lnTo>
                <a:lnTo>
                  <a:pt x="4403" y="85305"/>
                </a:lnTo>
                <a:lnTo>
                  <a:pt x="4482" y="84111"/>
                </a:lnTo>
                <a:lnTo>
                  <a:pt x="4403" y="82916"/>
                </a:lnTo>
                <a:lnTo>
                  <a:pt x="4204" y="81861"/>
                </a:lnTo>
                <a:lnTo>
                  <a:pt x="3927" y="80944"/>
                </a:lnTo>
                <a:lnTo>
                  <a:pt x="3570" y="80138"/>
                </a:lnTo>
                <a:lnTo>
                  <a:pt x="3173" y="79388"/>
                </a:lnTo>
                <a:lnTo>
                  <a:pt x="2697" y="78722"/>
                </a:lnTo>
                <a:lnTo>
                  <a:pt x="1745" y="77416"/>
                </a:lnTo>
                <a:lnTo>
                  <a:pt x="1309" y="76750"/>
                </a:lnTo>
                <a:lnTo>
                  <a:pt x="872" y="76000"/>
                </a:lnTo>
                <a:lnTo>
                  <a:pt x="515" y="75194"/>
                </a:lnTo>
                <a:lnTo>
                  <a:pt x="277" y="74277"/>
                </a:lnTo>
                <a:lnTo>
                  <a:pt x="39" y="73250"/>
                </a:lnTo>
                <a:lnTo>
                  <a:pt x="0" y="72027"/>
                </a:lnTo>
                <a:lnTo>
                  <a:pt x="39" y="70833"/>
                </a:lnTo>
                <a:lnTo>
                  <a:pt x="277" y="69777"/>
                </a:lnTo>
                <a:lnTo>
                  <a:pt x="515" y="68861"/>
                </a:lnTo>
                <a:lnTo>
                  <a:pt x="872" y="68083"/>
                </a:lnTo>
                <a:lnTo>
                  <a:pt x="1309" y="67333"/>
                </a:lnTo>
                <a:lnTo>
                  <a:pt x="1745" y="66694"/>
                </a:lnTo>
                <a:lnTo>
                  <a:pt x="2697" y="65388"/>
                </a:lnTo>
                <a:lnTo>
                  <a:pt x="3173" y="64694"/>
                </a:lnTo>
                <a:lnTo>
                  <a:pt x="3570" y="63972"/>
                </a:lnTo>
                <a:lnTo>
                  <a:pt x="3927" y="63166"/>
                </a:lnTo>
                <a:lnTo>
                  <a:pt x="4204" y="62250"/>
                </a:lnTo>
                <a:lnTo>
                  <a:pt x="4403" y="61194"/>
                </a:lnTo>
                <a:lnTo>
                  <a:pt x="4482" y="59972"/>
                </a:lnTo>
                <a:lnTo>
                  <a:pt x="4403" y="58805"/>
                </a:lnTo>
                <a:lnTo>
                  <a:pt x="4204" y="57750"/>
                </a:lnTo>
                <a:lnTo>
                  <a:pt x="3927" y="56833"/>
                </a:lnTo>
                <a:lnTo>
                  <a:pt x="3570" y="56027"/>
                </a:lnTo>
                <a:lnTo>
                  <a:pt x="3173" y="55305"/>
                </a:lnTo>
                <a:lnTo>
                  <a:pt x="2697" y="54611"/>
                </a:lnTo>
                <a:lnTo>
                  <a:pt x="2221" y="53972"/>
                </a:lnTo>
                <a:lnTo>
                  <a:pt x="1745" y="53305"/>
                </a:lnTo>
                <a:lnTo>
                  <a:pt x="1309" y="52666"/>
                </a:lnTo>
                <a:lnTo>
                  <a:pt x="872" y="51916"/>
                </a:lnTo>
                <a:lnTo>
                  <a:pt x="515" y="51138"/>
                </a:lnTo>
                <a:lnTo>
                  <a:pt x="277" y="50194"/>
                </a:lnTo>
                <a:lnTo>
                  <a:pt x="39" y="49166"/>
                </a:lnTo>
                <a:lnTo>
                  <a:pt x="0" y="47972"/>
                </a:lnTo>
                <a:lnTo>
                  <a:pt x="39" y="46750"/>
                </a:lnTo>
                <a:lnTo>
                  <a:pt x="277" y="45722"/>
                </a:lnTo>
                <a:lnTo>
                  <a:pt x="515" y="44805"/>
                </a:lnTo>
                <a:lnTo>
                  <a:pt x="872" y="43972"/>
                </a:lnTo>
                <a:lnTo>
                  <a:pt x="1309" y="43250"/>
                </a:lnTo>
                <a:lnTo>
                  <a:pt x="1745" y="42583"/>
                </a:lnTo>
                <a:lnTo>
                  <a:pt x="2221" y="41916"/>
                </a:lnTo>
                <a:lnTo>
                  <a:pt x="2697" y="41277"/>
                </a:lnTo>
                <a:lnTo>
                  <a:pt x="3173" y="40583"/>
                </a:lnTo>
                <a:lnTo>
                  <a:pt x="3570" y="39861"/>
                </a:lnTo>
                <a:lnTo>
                  <a:pt x="3927" y="39055"/>
                </a:lnTo>
                <a:lnTo>
                  <a:pt x="4204" y="38138"/>
                </a:lnTo>
                <a:lnTo>
                  <a:pt x="4403" y="37083"/>
                </a:lnTo>
                <a:lnTo>
                  <a:pt x="4482" y="35888"/>
                </a:lnTo>
                <a:lnTo>
                  <a:pt x="4403" y="34694"/>
                </a:lnTo>
                <a:lnTo>
                  <a:pt x="4204" y="33638"/>
                </a:lnTo>
                <a:lnTo>
                  <a:pt x="3927" y="32722"/>
                </a:lnTo>
                <a:lnTo>
                  <a:pt x="3570" y="31916"/>
                </a:lnTo>
                <a:lnTo>
                  <a:pt x="3173" y="31194"/>
                </a:lnTo>
                <a:lnTo>
                  <a:pt x="2697" y="30500"/>
                </a:lnTo>
                <a:lnTo>
                  <a:pt x="2221" y="29888"/>
                </a:lnTo>
                <a:lnTo>
                  <a:pt x="1745" y="29250"/>
                </a:lnTo>
                <a:lnTo>
                  <a:pt x="1309" y="28555"/>
                </a:lnTo>
                <a:lnTo>
                  <a:pt x="872" y="27805"/>
                </a:lnTo>
                <a:lnTo>
                  <a:pt x="515" y="27027"/>
                </a:lnTo>
                <a:lnTo>
                  <a:pt x="277" y="26111"/>
                </a:lnTo>
                <a:lnTo>
                  <a:pt x="39" y="25055"/>
                </a:lnTo>
                <a:lnTo>
                  <a:pt x="0" y="23861"/>
                </a:lnTo>
                <a:lnTo>
                  <a:pt x="39" y="22666"/>
                </a:lnTo>
                <a:lnTo>
                  <a:pt x="277" y="21611"/>
                </a:lnTo>
                <a:lnTo>
                  <a:pt x="515" y="20694"/>
                </a:lnTo>
                <a:lnTo>
                  <a:pt x="872" y="19888"/>
                </a:lnTo>
                <a:lnTo>
                  <a:pt x="1309" y="19166"/>
                </a:lnTo>
                <a:lnTo>
                  <a:pt x="1745" y="18472"/>
                </a:lnTo>
                <a:lnTo>
                  <a:pt x="2221" y="17805"/>
                </a:lnTo>
                <a:lnTo>
                  <a:pt x="2697" y="17166"/>
                </a:lnTo>
                <a:lnTo>
                  <a:pt x="3173" y="16500"/>
                </a:lnTo>
                <a:lnTo>
                  <a:pt x="3570" y="15777"/>
                </a:lnTo>
                <a:lnTo>
                  <a:pt x="3927" y="14944"/>
                </a:lnTo>
                <a:lnTo>
                  <a:pt x="4204" y="14027"/>
                </a:lnTo>
                <a:lnTo>
                  <a:pt x="4403" y="13027"/>
                </a:lnTo>
                <a:lnTo>
                  <a:pt x="4482" y="11777"/>
                </a:lnTo>
                <a:lnTo>
                  <a:pt x="4403" y="10611"/>
                </a:lnTo>
                <a:lnTo>
                  <a:pt x="4204" y="9555"/>
                </a:lnTo>
                <a:lnTo>
                  <a:pt x="3927" y="8694"/>
                </a:lnTo>
                <a:lnTo>
                  <a:pt x="3570" y="7888"/>
                </a:lnTo>
                <a:lnTo>
                  <a:pt x="3173" y="7166"/>
                </a:lnTo>
                <a:lnTo>
                  <a:pt x="2737" y="6472"/>
                </a:lnTo>
                <a:lnTo>
                  <a:pt x="2300" y="5861"/>
                </a:lnTo>
                <a:lnTo>
                  <a:pt x="1824" y="5194"/>
                </a:lnTo>
                <a:lnTo>
                  <a:pt x="1348" y="4555"/>
                </a:lnTo>
                <a:lnTo>
                  <a:pt x="952" y="3805"/>
                </a:lnTo>
                <a:lnTo>
                  <a:pt x="555" y="3055"/>
                </a:lnTo>
                <a:lnTo>
                  <a:pt x="317" y="2138"/>
                </a:lnTo>
                <a:lnTo>
                  <a:pt x="119" y="116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337882" y="457200"/>
            <a:ext cx="3092117" cy="11966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37882" y="1741335"/>
            <a:ext cx="3092117" cy="41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765950" y="6375678"/>
            <a:ext cx="12324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2103621" y="6375678"/>
            <a:ext cx="3482177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5687567" y="6375678"/>
            <a:ext cx="123444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51678" y="2286000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885825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96129" y="0"/>
                </a:lnTo>
                <a:lnTo>
                  <a:pt x="96344" y="1194"/>
                </a:lnTo>
                <a:lnTo>
                  <a:pt x="97419" y="2250"/>
                </a:lnTo>
                <a:lnTo>
                  <a:pt x="98924" y="3166"/>
                </a:lnTo>
                <a:lnTo>
                  <a:pt x="100860" y="3972"/>
                </a:lnTo>
                <a:lnTo>
                  <a:pt x="103010" y="4694"/>
                </a:lnTo>
                <a:lnTo>
                  <a:pt x="105591" y="5333"/>
                </a:lnTo>
                <a:lnTo>
                  <a:pt x="108172" y="6000"/>
                </a:lnTo>
                <a:lnTo>
                  <a:pt x="110752" y="6666"/>
                </a:lnTo>
                <a:lnTo>
                  <a:pt x="112903" y="7305"/>
                </a:lnTo>
                <a:lnTo>
                  <a:pt x="115053" y="8027"/>
                </a:lnTo>
                <a:lnTo>
                  <a:pt x="117204" y="8833"/>
                </a:lnTo>
                <a:lnTo>
                  <a:pt x="118709" y="9750"/>
                </a:lnTo>
                <a:lnTo>
                  <a:pt x="119569" y="10805"/>
                </a:lnTo>
                <a:lnTo>
                  <a:pt x="120000" y="12000"/>
                </a:lnTo>
                <a:lnTo>
                  <a:pt x="119569" y="13194"/>
                </a:lnTo>
                <a:lnTo>
                  <a:pt x="118709" y="14250"/>
                </a:lnTo>
                <a:lnTo>
                  <a:pt x="117204" y="15166"/>
                </a:lnTo>
                <a:lnTo>
                  <a:pt x="115053" y="15972"/>
                </a:lnTo>
                <a:lnTo>
                  <a:pt x="112903" y="16694"/>
                </a:lnTo>
                <a:lnTo>
                  <a:pt x="110752" y="17333"/>
                </a:lnTo>
                <a:lnTo>
                  <a:pt x="108172" y="18000"/>
                </a:lnTo>
                <a:lnTo>
                  <a:pt x="105591" y="18666"/>
                </a:lnTo>
                <a:lnTo>
                  <a:pt x="103010" y="19305"/>
                </a:lnTo>
                <a:lnTo>
                  <a:pt x="100860" y="20027"/>
                </a:lnTo>
                <a:lnTo>
                  <a:pt x="98924" y="20833"/>
                </a:lnTo>
                <a:lnTo>
                  <a:pt x="97419" y="21750"/>
                </a:lnTo>
                <a:lnTo>
                  <a:pt x="96344" y="22805"/>
                </a:lnTo>
                <a:lnTo>
                  <a:pt x="96129" y="24000"/>
                </a:lnTo>
                <a:lnTo>
                  <a:pt x="96344" y="25194"/>
                </a:lnTo>
                <a:lnTo>
                  <a:pt x="97419" y="26250"/>
                </a:lnTo>
                <a:lnTo>
                  <a:pt x="98924" y="27166"/>
                </a:lnTo>
                <a:lnTo>
                  <a:pt x="100860" y="27972"/>
                </a:lnTo>
                <a:lnTo>
                  <a:pt x="103010" y="28694"/>
                </a:lnTo>
                <a:lnTo>
                  <a:pt x="105591" y="29333"/>
                </a:lnTo>
                <a:lnTo>
                  <a:pt x="108172" y="30000"/>
                </a:lnTo>
                <a:lnTo>
                  <a:pt x="110752" y="30666"/>
                </a:lnTo>
                <a:lnTo>
                  <a:pt x="112903" y="31305"/>
                </a:lnTo>
                <a:lnTo>
                  <a:pt x="115053" y="32027"/>
                </a:lnTo>
                <a:lnTo>
                  <a:pt x="117204" y="32833"/>
                </a:lnTo>
                <a:lnTo>
                  <a:pt x="118709" y="33750"/>
                </a:lnTo>
                <a:lnTo>
                  <a:pt x="119569" y="34805"/>
                </a:lnTo>
                <a:lnTo>
                  <a:pt x="120000" y="36000"/>
                </a:lnTo>
                <a:lnTo>
                  <a:pt x="119569" y="37194"/>
                </a:lnTo>
                <a:lnTo>
                  <a:pt x="118709" y="38250"/>
                </a:lnTo>
                <a:lnTo>
                  <a:pt x="117204" y="39166"/>
                </a:lnTo>
                <a:lnTo>
                  <a:pt x="115053" y="39972"/>
                </a:lnTo>
                <a:lnTo>
                  <a:pt x="112903" y="40694"/>
                </a:lnTo>
                <a:lnTo>
                  <a:pt x="110752" y="41333"/>
                </a:lnTo>
                <a:lnTo>
                  <a:pt x="108172" y="42000"/>
                </a:lnTo>
                <a:lnTo>
                  <a:pt x="105591" y="42666"/>
                </a:lnTo>
                <a:lnTo>
                  <a:pt x="103010" y="43305"/>
                </a:lnTo>
                <a:lnTo>
                  <a:pt x="100860" y="44027"/>
                </a:lnTo>
                <a:lnTo>
                  <a:pt x="98924" y="44833"/>
                </a:lnTo>
                <a:lnTo>
                  <a:pt x="97419" y="45750"/>
                </a:lnTo>
                <a:lnTo>
                  <a:pt x="96344" y="46805"/>
                </a:lnTo>
                <a:lnTo>
                  <a:pt x="96129" y="48000"/>
                </a:lnTo>
                <a:lnTo>
                  <a:pt x="96344" y="49194"/>
                </a:lnTo>
                <a:lnTo>
                  <a:pt x="97419" y="50250"/>
                </a:lnTo>
                <a:lnTo>
                  <a:pt x="98924" y="51166"/>
                </a:lnTo>
                <a:lnTo>
                  <a:pt x="100860" y="51972"/>
                </a:lnTo>
                <a:lnTo>
                  <a:pt x="103010" y="52694"/>
                </a:lnTo>
                <a:lnTo>
                  <a:pt x="105591" y="53333"/>
                </a:lnTo>
                <a:lnTo>
                  <a:pt x="108172" y="54000"/>
                </a:lnTo>
                <a:lnTo>
                  <a:pt x="110752" y="54666"/>
                </a:lnTo>
                <a:lnTo>
                  <a:pt x="112903" y="55305"/>
                </a:lnTo>
                <a:lnTo>
                  <a:pt x="115053" y="56027"/>
                </a:lnTo>
                <a:lnTo>
                  <a:pt x="117204" y="56833"/>
                </a:lnTo>
                <a:lnTo>
                  <a:pt x="118709" y="57750"/>
                </a:lnTo>
                <a:lnTo>
                  <a:pt x="119569" y="58805"/>
                </a:lnTo>
                <a:lnTo>
                  <a:pt x="120000" y="59972"/>
                </a:lnTo>
                <a:lnTo>
                  <a:pt x="119569" y="61194"/>
                </a:lnTo>
                <a:lnTo>
                  <a:pt x="118709" y="62250"/>
                </a:lnTo>
                <a:lnTo>
                  <a:pt x="117204" y="63166"/>
                </a:lnTo>
                <a:lnTo>
                  <a:pt x="115053" y="63972"/>
                </a:lnTo>
                <a:lnTo>
                  <a:pt x="112903" y="64694"/>
                </a:lnTo>
                <a:lnTo>
                  <a:pt x="110752" y="65333"/>
                </a:lnTo>
                <a:lnTo>
                  <a:pt x="108172" y="66000"/>
                </a:lnTo>
                <a:lnTo>
                  <a:pt x="105591" y="66666"/>
                </a:lnTo>
                <a:lnTo>
                  <a:pt x="103010" y="67305"/>
                </a:lnTo>
                <a:lnTo>
                  <a:pt x="100860" y="68027"/>
                </a:lnTo>
                <a:lnTo>
                  <a:pt x="98924" y="68833"/>
                </a:lnTo>
                <a:lnTo>
                  <a:pt x="97419" y="69750"/>
                </a:lnTo>
                <a:lnTo>
                  <a:pt x="96344" y="70805"/>
                </a:lnTo>
                <a:lnTo>
                  <a:pt x="96129" y="72000"/>
                </a:lnTo>
                <a:lnTo>
                  <a:pt x="96344" y="73194"/>
                </a:lnTo>
                <a:lnTo>
                  <a:pt x="97419" y="74250"/>
                </a:lnTo>
                <a:lnTo>
                  <a:pt x="98924" y="75166"/>
                </a:lnTo>
                <a:lnTo>
                  <a:pt x="100860" y="75972"/>
                </a:lnTo>
                <a:lnTo>
                  <a:pt x="103010" y="76694"/>
                </a:lnTo>
                <a:lnTo>
                  <a:pt x="105591" y="77333"/>
                </a:lnTo>
                <a:lnTo>
                  <a:pt x="110752" y="78666"/>
                </a:lnTo>
                <a:lnTo>
                  <a:pt x="112903" y="79305"/>
                </a:lnTo>
                <a:lnTo>
                  <a:pt x="115053" y="80027"/>
                </a:lnTo>
                <a:lnTo>
                  <a:pt x="117204" y="80833"/>
                </a:lnTo>
                <a:lnTo>
                  <a:pt x="118709" y="81750"/>
                </a:lnTo>
                <a:lnTo>
                  <a:pt x="119569" y="82805"/>
                </a:lnTo>
                <a:lnTo>
                  <a:pt x="120000" y="84000"/>
                </a:lnTo>
                <a:lnTo>
                  <a:pt x="119569" y="85194"/>
                </a:lnTo>
                <a:lnTo>
                  <a:pt x="118709" y="86250"/>
                </a:lnTo>
                <a:lnTo>
                  <a:pt x="117204" y="87166"/>
                </a:lnTo>
                <a:lnTo>
                  <a:pt x="115053" y="87972"/>
                </a:lnTo>
                <a:lnTo>
                  <a:pt x="112903" y="88694"/>
                </a:lnTo>
                <a:lnTo>
                  <a:pt x="110752" y="89333"/>
                </a:lnTo>
                <a:lnTo>
                  <a:pt x="108172" y="90000"/>
                </a:lnTo>
                <a:lnTo>
                  <a:pt x="105591" y="90666"/>
                </a:lnTo>
                <a:lnTo>
                  <a:pt x="103010" y="91305"/>
                </a:lnTo>
                <a:lnTo>
                  <a:pt x="100860" y="92027"/>
                </a:lnTo>
                <a:lnTo>
                  <a:pt x="98924" y="92833"/>
                </a:lnTo>
                <a:lnTo>
                  <a:pt x="97419" y="93750"/>
                </a:lnTo>
                <a:lnTo>
                  <a:pt x="96344" y="94805"/>
                </a:lnTo>
                <a:lnTo>
                  <a:pt x="96129" y="96000"/>
                </a:lnTo>
                <a:lnTo>
                  <a:pt x="96344" y="97194"/>
                </a:lnTo>
                <a:lnTo>
                  <a:pt x="97419" y="98250"/>
                </a:lnTo>
                <a:lnTo>
                  <a:pt x="98924" y="99166"/>
                </a:lnTo>
                <a:lnTo>
                  <a:pt x="100860" y="99972"/>
                </a:lnTo>
                <a:lnTo>
                  <a:pt x="103010" y="100694"/>
                </a:lnTo>
                <a:lnTo>
                  <a:pt x="105591" y="101333"/>
                </a:lnTo>
                <a:lnTo>
                  <a:pt x="108172" y="102000"/>
                </a:lnTo>
                <a:lnTo>
                  <a:pt x="110752" y="102666"/>
                </a:lnTo>
                <a:lnTo>
                  <a:pt x="112903" y="103305"/>
                </a:lnTo>
                <a:lnTo>
                  <a:pt x="115053" y="104027"/>
                </a:lnTo>
                <a:lnTo>
                  <a:pt x="117204" y="104833"/>
                </a:lnTo>
                <a:lnTo>
                  <a:pt x="118709" y="105750"/>
                </a:lnTo>
                <a:lnTo>
                  <a:pt x="119569" y="106805"/>
                </a:lnTo>
                <a:lnTo>
                  <a:pt x="120000" y="108000"/>
                </a:lnTo>
                <a:lnTo>
                  <a:pt x="119569" y="109194"/>
                </a:lnTo>
                <a:lnTo>
                  <a:pt x="118709" y="110250"/>
                </a:lnTo>
                <a:lnTo>
                  <a:pt x="117204" y="111166"/>
                </a:lnTo>
                <a:lnTo>
                  <a:pt x="115053" y="111972"/>
                </a:lnTo>
                <a:lnTo>
                  <a:pt x="112903" y="112694"/>
                </a:lnTo>
                <a:lnTo>
                  <a:pt x="110752" y="113333"/>
                </a:lnTo>
                <a:lnTo>
                  <a:pt x="108172" y="114000"/>
                </a:lnTo>
                <a:lnTo>
                  <a:pt x="105591" y="114666"/>
                </a:lnTo>
                <a:lnTo>
                  <a:pt x="103010" y="115305"/>
                </a:lnTo>
                <a:lnTo>
                  <a:pt x="100860" y="116027"/>
                </a:lnTo>
                <a:lnTo>
                  <a:pt x="98924" y="116833"/>
                </a:lnTo>
                <a:lnTo>
                  <a:pt x="97419" y="117750"/>
                </a:lnTo>
                <a:lnTo>
                  <a:pt x="96344" y="118805"/>
                </a:lnTo>
                <a:lnTo>
                  <a:pt x="9612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>
            <a:off x="11908535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gif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9.xm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0.xml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1.xml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6.jp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Relationship Id="rId4" Type="http://schemas.openxmlformats.org/officeDocument/2006/relationships/image" Target="../media/image00.png"/><Relationship Id="rId5" Type="http://schemas.openxmlformats.org/officeDocument/2006/relationships/hyperlink" Target="http://projecteve.cloudapp.net" TargetMode="External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03.jpg"/><Relationship Id="rId5" Type="http://schemas.openxmlformats.org/officeDocument/2006/relationships/image" Target="../media/image02.jpg"/><Relationship Id="rId6" Type="http://schemas.openxmlformats.org/officeDocument/2006/relationships/image" Target="../media/image0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04.jpg"/><Relationship Id="rId5" Type="http://schemas.openxmlformats.org/officeDocument/2006/relationships/image" Target="../media/image16.jp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25.gif"/><Relationship Id="rId5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12.gif"/><Relationship Id="rId5" Type="http://schemas.openxmlformats.org/officeDocument/2006/relationships/image" Target="../media/image08.png"/><Relationship Id="rId6" Type="http://schemas.openxmlformats.org/officeDocument/2006/relationships/image" Target="../media/image0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6.xml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7.xm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8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1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167" y="264693"/>
            <a:ext cx="6217841" cy="592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ctrTitle"/>
          </p:nvPr>
        </p:nvSpPr>
        <p:spPr>
          <a:xfrm>
            <a:off x="1078523" y="542166"/>
            <a:ext cx="10318418" cy="5300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</a:rPr>
              <a:t>PROJECT</a:t>
            </a:r>
            <a:br>
              <a:rPr b="0" i="0" lang="en-US" sz="5000" u="none" cap="none" strike="noStrike">
                <a:solidFill>
                  <a:schemeClr val="dk2"/>
                </a:solidFill>
              </a:rPr>
            </a:br>
            <a:r>
              <a:rPr b="0" i="0" lang="en-US" sz="11500" u="none" cap="none" strike="noStrike">
                <a:solidFill>
                  <a:schemeClr val="dk2"/>
                </a:solidFill>
              </a:rPr>
              <a:t>EVE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1987" l="0" r="0" t="1987"/>
          <a:stretch/>
        </p:blipFill>
        <p:spPr>
          <a:xfrm>
            <a:off x="4305349" y="528625"/>
            <a:ext cx="7458075" cy="58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8196875" y="5176437"/>
            <a:ext cx="3202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Evan added the initial files, that’s why he has so many additions/deletes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Colm deleted a lot of javascript libraries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057214" y="-457849"/>
            <a:ext cx="3074700" cy="5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These graphs show commits by different members of the project over time, showing that we kept a steady pace throughout.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We were slow at first as we were in the design stage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We were most active mid-project (Milestones 3 and 4)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-US" sz="1800"/>
              <a:t>We’re trailing off again near the completion stage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1361" r="1371" t="0"/>
          <a:stretch/>
        </p:blipFill>
        <p:spPr>
          <a:xfrm>
            <a:off x="1179950" y="1149587"/>
            <a:ext cx="7411074" cy="3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179950" y="5209550"/>
            <a:ext cx="78438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/>
              <a:t>We’re students. We work mostly on weekends, we’re weirdly busy at 3am, and don’t expect us to work before 12 on Sundays.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/>
              <a:t>Our busiest section, 2pm on Thursdays, coincides with our weekly group coding sessions.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179950" y="213900"/>
            <a:ext cx="7411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latin typeface="Cabin"/>
                <a:ea typeface="Cabin"/>
                <a:cs typeface="Cabin"/>
                <a:sym typeface="Cabin"/>
              </a:rPr>
              <a:t>The Punch Card: Activity on different days/hours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3750" y="1149599"/>
            <a:ext cx="2472759" cy="16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3750" y="3069190"/>
            <a:ext cx="2472750" cy="325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9023750" y="213900"/>
            <a:ext cx="24726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/>
              <a:t>Featured feature: ticket scanning and verification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1257550" y="892075"/>
            <a:ext cx="5881500" cy="57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TripAdvisor API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Didn’t meet requirements to use it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We didn’t want it anyway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Life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Unexpected challenges, changes</a:t>
            </a:r>
            <a:br>
              <a:rPr lang="en-US" sz="2400"/>
            </a:br>
            <a:r>
              <a:rPr lang="en-US" sz="2400"/>
              <a:t>and all the rest of it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College tests + surprise lectures</a:t>
            </a:r>
          </a:p>
          <a:p>
            <a:pPr indent="-381000" lvl="7" marL="3657600" rtl="0">
              <a:spcBef>
                <a:spcPts val="0"/>
              </a:spcBef>
              <a:buSzPct val="100000"/>
            </a:pPr>
            <a:r>
              <a:rPr lang="en-US" sz="2400"/>
              <a:t>CS3306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Lack of a clear structure and spec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For presentations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For reports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en-US" sz="2400"/>
              <a:t>Time to consider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257550" y="248575"/>
            <a:ext cx="5424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What was out of our control?</a:t>
            </a:r>
          </a:p>
        </p:txBody>
      </p:sp>
      <p:sp>
        <p:nvSpPr>
          <p:cNvPr id="192" name="Shape 192"/>
          <p:cNvSpPr txBox="1"/>
          <p:nvPr/>
        </p:nvSpPr>
        <p:spPr>
          <a:xfrm flipH="1">
            <a:off x="9077425" y="3719794"/>
            <a:ext cx="4090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>
                <a:latin typeface="Cabin"/>
                <a:ea typeface="Cabin"/>
                <a:cs typeface="Cabin"/>
                <a:sym typeface="Cabin"/>
              </a:rPr>
              <a:t>* ten arduous hours of effort in MS Paint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275" y="4544925"/>
            <a:ext cx="2585074" cy="172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5252" y="4544924"/>
            <a:ext cx="759157" cy="8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4900" y="4530304"/>
            <a:ext cx="759149" cy="85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75906" y="5624824"/>
            <a:ext cx="1182420" cy="6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0285" y="248587"/>
            <a:ext cx="4764375" cy="347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0" y="-660725"/>
            <a:ext cx="12192000" cy="80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693725" y="5569000"/>
            <a:ext cx="5227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php is a respectable technology used by professionals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/>
              <a:t>please invest one billion dollars in Eve ideas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/>
              <a:t>	vote for Eve, we’re not Fine Gael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/>
              <a:t>		Eve: Not A Racist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-US"/>
              <a:t>		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167" y="264693"/>
            <a:ext cx="6217799" cy="59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ctrTitle"/>
          </p:nvPr>
        </p:nvSpPr>
        <p:spPr>
          <a:xfrm>
            <a:off x="3574825" y="1935000"/>
            <a:ext cx="5303100" cy="3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lang="en-US" sz="48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Don’t believe us? Just watch.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lang="en-US" sz="3000" u="sng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5"/>
              </a:rPr>
              <a:t>projecteve.cloudapp.net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450" y="1192026"/>
            <a:ext cx="2651850" cy="18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Do they even go here?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50639" l="15032" r="13040" t="0"/>
          <a:stretch/>
        </p:blipFill>
        <p:spPr>
          <a:xfrm>
            <a:off x="1251675" y="1564625"/>
            <a:ext cx="1757874" cy="1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3231600" y="1608475"/>
            <a:ext cx="8198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Darragh King (Search, Maps and Users)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“I had never worked with Laravel before, this project gave me a chance to learn how to use it, as well as try a bit of everything, for example javascript, APIs etc”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b="0" l="59546" r="0" t="0"/>
          <a:stretch/>
        </p:blipFill>
        <p:spPr>
          <a:xfrm>
            <a:off x="1251712" y="3340150"/>
            <a:ext cx="1757874" cy="1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3231637" y="3384000"/>
            <a:ext cx="8198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Eimear Crotty (Events, Maps and Ticket Information)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“After spending the Christmas break learning Laravel, I wanted to practice it and find out how a website is completed - from concept to final build.”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6">
            <a:alphaModFix/>
          </a:blip>
          <a:srcRect b="4254" l="0" r="0" t="4245"/>
          <a:stretch/>
        </p:blipFill>
        <p:spPr>
          <a:xfrm>
            <a:off x="1251712" y="5115675"/>
            <a:ext cx="1757875" cy="1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231637" y="5159525"/>
            <a:ext cx="8198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Colm Cahalane (Social Media Integration, Stripe, Scanned Tickets and Users)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“I’d tried out Laravel before but wanted to use this project to take on new challenges, dealing with integrations, payments, APIs, and the Knockout.js library.”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Do they even go here?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24246" l="0" r="0" t="24251"/>
          <a:stretch/>
        </p:blipFill>
        <p:spPr>
          <a:xfrm>
            <a:off x="1251675" y="1564625"/>
            <a:ext cx="1757874" cy="160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231600" y="1608475"/>
            <a:ext cx="8198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Mervyn Galvin (Partners, APIs and Dedicated Testing)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“I’d worked with frameworks before but didn’t have much experience. This project not only gave me that, but teamwork, time-management and collaboration experience too”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5">
            <a:alphaModFix/>
          </a:blip>
          <a:srcRect b="19496" l="0" r="0" t="19502"/>
          <a:stretch/>
        </p:blipFill>
        <p:spPr>
          <a:xfrm>
            <a:off x="1251712" y="3340150"/>
            <a:ext cx="1757875" cy="1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31650" y="3384000"/>
            <a:ext cx="8198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Evan Smith (Kanban Master, Admin, Users, Translation and Generalist)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“I’ve always enjoyed making projects for myself and with others. Becoming Kanban Master for the project gave me a new opportunity to help direct people and do things bigger than I could have done alone.”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732" y="4948627"/>
            <a:ext cx="2784134" cy="1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6237" y="4948626"/>
            <a:ext cx="2438444" cy="16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251675" y="514428"/>
            <a:ext cx="10178400" cy="99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Our Management Approach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251675" y="1759574"/>
            <a:ext cx="10178400" cy="43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Kanban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Evan was our Kanban Sensei </a:t>
            </a:r>
            <a:r>
              <a:rPr lang="en-US" sz="700"/>
              <a:t>(senpai)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Just general guidance and overall task management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Taiga.io as kanban board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Github as source control + code collaboration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Integrates bug tracking and issues with our Taiga board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Google Drive for document and information storage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/>
              <a:t>What Went Wrong?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Life got in the way, a lot of meetings didn’t happen (same with group coding)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Too many 4AM commits and bugs as a result (as well as bug fixes TBF)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250" y="267367"/>
            <a:ext cx="2220535" cy="14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6450" y="2682899"/>
            <a:ext cx="4207326" cy="14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technical approach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5693000" y="1310100"/>
            <a:ext cx="5865600" cy="526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-US"/>
              <a:t>PHP</a:t>
            </a:r>
            <a:r>
              <a:rPr b="1" lang="en-US" sz="1600"/>
              <a:t> </a:t>
            </a:r>
            <a:r>
              <a:rPr lang="en-US" sz="1600"/>
              <a:t>- familiar and allowed us to move fast.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MySQL</a:t>
            </a:r>
            <a:r>
              <a:rPr lang="en-US" sz="1600"/>
              <a:t>- if it ain’t broke, don’t fix it.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Laravel </a:t>
            </a:r>
            <a:r>
              <a:rPr lang="en-US" sz="1600"/>
              <a:t>- an industry-standard MVC framework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-US" sz="1400"/>
              <a:t>allowed us to conform to standards/best practice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Gulp </a:t>
            </a:r>
            <a:r>
              <a:rPr lang="en-US"/>
              <a:t>&amp; </a:t>
            </a:r>
            <a:r>
              <a:rPr b="1" lang="en-US"/>
              <a:t>LESS</a:t>
            </a:r>
            <a:r>
              <a:rPr b="1" lang="en-US" sz="1600"/>
              <a:t> </a:t>
            </a:r>
            <a:r>
              <a:rPr lang="en-US" sz="1600"/>
              <a:t>to manage and gather CSS &amp; JS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Materialize.css </a:t>
            </a:r>
            <a:r>
              <a:rPr lang="en-US" sz="1600"/>
              <a:t>- Lovely CSS framework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en-US" sz="1600"/>
              <a:t>Follows Google’s </a:t>
            </a:r>
            <a:r>
              <a:rPr b="1" lang="en-US" sz="1600"/>
              <a:t>Material Design guidelines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Knockout.js </a:t>
            </a:r>
            <a:r>
              <a:rPr lang="en-US" sz="1600"/>
              <a:t>as front-end framework </a:t>
            </a:r>
            <a:r>
              <a:rPr lang="en-US" sz="1000"/>
              <a:t>(On some pages only)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.editorconfig</a:t>
            </a:r>
            <a:r>
              <a:rPr lang="en-US"/>
              <a:t> </a:t>
            </a:r>
            <a:r>
              <a:rPr lang="en-US" sz="1600"/>
              <a:t>- allows us to keep consistent style rules on any preferred editor/IDE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en-US" sz="1600"/>
              <a:t>Most of our team used </a:t>
            </a:r>
            <a:r>
              <a:rPr b="1" lang="en-US" sz="1600"/>
              <a:t>Sublime Text </a:t>
            </a:r>
            <a:r>
              <a:rPr lang="en-US" sz="1600"/>
              <a:t>with extensions like </a:t>
            </a:r>
            <a:r>
              <a:rPr b="1" lang="en-US" sz="1600"/>
              <a:t>Emmet</a:t>
            </a:r>
            <a:r>
              <a:rPr lang="en-US" sz="1600"/>
              <a:t>, </a:t>
            </a:r>
            <a:r>
              <a:rPr b="1" lang="en-US" sz="1600"/>
              <a:t>Autocomplete Anything</a:t>
            </a:r>
            <a:r>
              <a:rPr lang="en-US" sz="1600"/>
              <a:t> and </a:t>
            </a:r>
            <a:r>
              <a:rPr b="1" lang="en-US" sz="1600"/>
              <a:t>PHPLint</a:t>
            </a:r>
            <a:r>
              <a:rPr lang="en-US" sz="1600"/>
              <a:t>.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en-US" sz="1600"/>
              <a:t>Others used Jetbrains’ </a:t>
            </a:r>
            <a:r>
              <a:rPr b="1" lang="en-US" sz="1600"/>
              <a:t>PHPStorm </a:t>
            </a:r>
            <a:r>
              <a:rPr lang="en-US" sz="1600"/>
              <a:t>for an IDE approach.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Composer Packages </a:t>
            </a:r>
            <a:r>
              <a:rPr lang="en-US" sz="1600"/>
              <a:t>like SimpleQR, Stripe, and Translations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-US"/>
              <a:t>Vagrant </a:t>
            </a:r>
            <a:r>
              <a:rPr lang="en-US"/>
              <a:t>&amp;</a:t>
            </a:r>
            <a:r>
              <a:rPr b="1" lang="en-US"/>
              <a:t> VirtualBox </a:t>
            </a:r>
            <a:r>
              <a:rPr lang="en-US" sz="1600"/>
              <a:t>- consistent development environment on each developer’s machine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1310100"/>
            <a:ext cx="47625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1937150" y="3843750"/>
            <a:ext cx="2749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How it feels to code with Laravel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499" y="4499407"/>
            <a:ext cx="1601874" cy="14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0800" y="4555589"/>
            <a:ext cx="1540763" cy="143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1099" y="4498599"/>
            <a:ext cx="941911" cy="1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930500" y="6193025"/>
            <a:ext cx="47625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Extensibility through Composer let us easily add features like Stripe payments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1251675" y="1437875"/>
            <a:ext cx="5900400" cy="239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Time Estimates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Split the project into milestones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Estimated length in weeks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Updated as more information was gathered</a:t>
            </a:r>
          </a:p>
          <a:p>
            <a:pPr indent="-228600" lvl="0" marL="457200">
              <a:spcBef>
                <a:spcPts val="0"/>
              </a:spcBef>
            </a:pPr>
            <a:r>
              <a:rPr b="1" lang="en-US"/>
              <a:t>Allowed us to see which parts of the project spec we could achieve</a:t>
            </a:r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/>
              <a:t>There’s always time for a nice cup of tea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675" y="3743375"/>
            <a:ext cx="5900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01600" lvl="0" marL="228600" rtl="0">
              <a:lnSpc>
                <a:spcPct val="110000"/>
              </a:lnSpc>
              <a:spcBef>
                <a:spcPts val="700"/>
              </a:spcBef>
              <a:buNone/>
            </a:pPr>
            <a:r>
              <a:rPr lang="en-US" sz="24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Our Time</a:t>
            </a:r>
          </a:p>
          <a:p>
            <a:pPr indent="-355600" lvl="0" marL="457200" rtl="0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Char char="•"/>
            </a:pPr>
            <a:r>
              <a:rPr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Dedicated the first week solely to </a:t>
            </a:r>
            <a:r>
              <a:rPr b="1"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planning</a:t>
            </a:r>
          </a:p>
          <a:p>
            <a:pPr indent="-355600" lvl="0" marL="457200" rtl="0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Char char="•"/>
            </a:pPr>
            <a:r>
              <a:rPr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We were ahead of all of our estimates</a:t>
            </a:r>
          </a:p>
          <a:p>
            <a:pPr indent="-355600" lvl="1" marL="914400" rtl="0">
              <a:lnSpc>
                <a:spcPct val="110000"/>
              </a:lnSpc>
              <a:spcBef>
                <a:spcPts val="700"/>
              </a:spcBef>
              <a:buClr>
                <a:srgbClr val="595959"/>
              </a:buClr>
              <a:buSzPct val="100000"/>
              <a:buFont typeface="Cabin"/>
              <a:buChar char="–"/>
            </a:pPr>
            <a:r>
              <a:rPr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Dedicated </a:t>
            </a:r>
            <a:r>
              <a:rPr b="1"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extra time </a:t>
            </a:r>
            <a:r>
              <a:rPr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to testing + enhancements</a:t>
            </a:r>
          </a:p>
          <a:p>
            <a:pPr indent="-355600" lvl="0" marL="457200" rtl="0">
              <a:lnSpc>
                <a:spcPct val="110000"/>
              </a:lnSpc>
              <a:spcBef>
                <a:spcPts val="700"/>
              </a:spcBef>
              <a:buClr>
                <a:srgbClr val="595959"/>
              </a:buClr>
              <a:buSzPct val="100000"/>
              <a:buFont typeface="Cabin"/>
              <a:buChar char="•"/>
            </a:pPr>
            <a:r>
              <a:rPr lang="en-US" sz="2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Majority of our time was spent coding and researching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00" y="1272350"/>
            <a:ext cx="47625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522700" y="3996500"/>
            <a:ext cx="3070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actual footage of our kanban sensei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587" y="4625299"/>
            <a:ext cx="4123324" cy="21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500"/>
              <a:t>That would be an ecunemenical matter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What We Would Change And Recommend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155175" y="1737900"/>
            <a:ext cx="10630800" cy="45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800"/>
              <a:t>More structure to group coding</a:t>
            </a:r>
          </a:p>
          <a:p>
            <a:pPr indent="-406400" lvl="1" marL="914400" rtl="0">
              <a:spcBef>
                <a:spcPts val="0"/>
              </a:spcBef>
              <a:buSzPct val="100000"/>
            </a:pPr>
            <a:r>
              <a:rPr lang="en-US" sz="2800"/>
              <a:t>Dedicated room every week</a:t>
            </a:r>
          </a:p>
          <a:p>
            <a:pPr indent="-406400" lvl="1" marL="914400" rtl="0">
              <a:spcBef>
                <a:spcPts val="0"/>
              </a:spcBef>
              <a:buSzPct val="100000"/>
            </a:pPr>
            <a:r>
              <a:rPr lang="en-US" sz="2800"/>
              <a:t>Try find everyone a laptop to work from</a:t>
            </a:r>
          </a:p>
          <a:p>
            <a:pPr indent="-4064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800"/>
              <a:t>Spend 1 week on training and sample code</a:t>
            </a:r>
          </a:p>
          <a:p>
            <a:pPr indent="-4064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800"/>
              <a:t>Centralised documentation/changelog</a:t>
            </a:r>
          </a:p>
          <a:p>
            <a:pPr indent="-4064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800"/>
              <a:t>A communication tool for work rather than using Facebook (maybe Slack?)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2800"/>
              <a:t>Otherwise, we really enjoyed our management style &amp; technical stack and would happily use it on another project!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275" y="1737900"/>
            <a:ext cx="2919600" cy="21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 sz="3000">
                <a:solidFill>
                  <a:srgbClr val="333333"/>
                </a:solidFill>
                <a:highlight>
                  <a:srgbClr val="F6F6F5"/>
                </a:highlight>
                <a:latin typeface="Verdana"/>
                <a:ea typeface="Verdana"/>
                <a:cs typeface="Verdana"/>
                <a:sym typeface="Verdana"/>
              </a:rPr>
              <a:t>“Meals are at eleven, one, half-two, three, five, seven, and nine, and if you want a quick snack, you can just ask </a:t>
            </a:r>
            <a:r>
              <a:rPr i="1" lang="en-US" sz="3000" strike="sngStrike">
                <a:solidFill>
                  <a:srgbClr val="333333"/>
                </a:solidFill>
                <a:highlight>
                  <a:srgbClr val="F6F6F5"/>
                </a:highlight>
                <a:latin typeface="Verdana"/>
                <a:ea typeface="Verdana"/>
                <a:cs typeface="Verdana"/>
                <a:sym typeface="Verdana"/>
              </a:rPr>
              <a:t>Mrs. Doyle</a:t>
            </a:r>
            <a:r>
              <a:rPr i="1" lang="en-US" sz="3000">
                <a:solidFill>
                  <a:srgbClr val="333333"/>
                </a:solidFill>
                <a:highlight>
                  <a:srgbClr val="F6F6F5"/>
                </a:highlight>
                <a:latin typeface="Verdana"/>
                <a:ea typeface="Verdana"/>
                <a:cs typeface="Verdana"/>
                <a:sym typeface="Verdana"/>
              </a:rPr>
              <a:t> Evan there.”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251675" y="2005275"/>
            <a:ext cx="10293900" cy="4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Five Milestones To Complete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bin"/>
              <a:buAutoNum type="arabicPeriod"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Minimal Viable Product </a:t>
            </a:r>
            <a:r>
              <a:rPr lang="en-US" sz="1800">
                <a:solidFill>
                  <a:srgbClr val="38761D"/>
                </a:solidFill>
                <a:latin typeface="Cabin"/>
                <a:ea typeface="Cabin"/>
                <a:cs typeface="Cabin"/>
                <a:sym typeface="Cabin"/>
              </a:rPr>
              <a:t>✓</a:t>
            </a:r>
            <a:br>
              <a:rPr lang="en-US" sz="1800">
                <a:latin typeface="Cabin"/>
                <a:ea typeface="Cabin"/>
                <a:cs typeface="Cabin"/>
                <a:sym typeface="Cabin"/>
              </a:rPr>
            </a:br>
            <a:r>
              <a:rPr lang="en-US">
                <a:latin typeface="Cabin"/>
                <a:ea typeface="Cabin"/>
                <a:cs typeface="Cabin"/>
                <a:sym typeface="Cabin"/>
              </a:rPr>
              <a:t>Basic working prototype of the main project goals</a:t>
            </a:r>
            <a:br>
              <a:rPr lang="en-US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Planned to take: 3 weeks</a:t>
            </a:r>
            <a:br>
              <a:rPr lang="en-US" sz="1200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Completed in: 3 weeks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bin"/>
              <a:buAutoNum type="arabicPeriod"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Payments Integration </a:t>
            </a:r>
            <a:r>
              <a:rPr lang="en-US" sz="1800">
                <a:solidFill>
                  <a:srgbClr val="38761D"/>
                </a:solidFill>
                <a:latin typeface="Cabin"/>
                <a:ea typeface="Cabin"/>
                <a:cs typeface="Cabin"/>
                <a:sym typeface="Cabin"/>
              </a:rPr>
              <a:t>✓</a:t>
            </a:r>
            <a:br>
              <a:rPr lang="en-US" sz="1800">
                <a:latin typeface="Cabin"/>
                <a:ea typeface="Cabin"/>
                <a:cs typeface="Cabin"/>
                <a:sym typeface="Cabin"/>
              </a:rPr>
            </a:br>
            <a:r>
              <a:rPr lang="en-US">
                <a:latin typeface="Cabin"/>
                <a:ea typeface="Cabin"/>
                <a:cs typeface="Cabin"/>
                <a:sym typeface="Cabin"/>
              </a:rPr>
              <a:t>Implementing Stripe API to allow ticket sales</a:t>
            </a:r>
            <a:br>
              <a:rPr lang="en-US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Planned to take: 1 week</a:t>
            </a:r>
            <a:br>
              <a:rPr lang="en-US" sz="1200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Completed in: 2 days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bin"/>
              <a:buAutoNum type="arabicPeriod"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Partners V2 </a:t>
            </a:r>
            <a:r>
              <a:rPr lang="en-US" sz="1800">
                <a:solidFill>
                  <a:srgbClr val="38761D"/>
                </a:solidFill>
                <a:latin typeface="Cabin"/>
                <a:ea typeface="Cabin"/>
                <a:cs typeface="Cabin"/>
                <a:sym typeface="Cabin"/>
              </a:rPr>
              <a:t>✓</a:t>
            </a:r>
            <a:br>
              <a:rPr lang="en-US" sz="1800">
                <a:latin typeface="Cabin"/>
                <a:ea typeface="Cabin"/>
                <a:cs typeface="Cabin"/>
                <a:sym typeface="Cabin"/>
              </a:rPr>
            </a:br>
            <a:r>
              <a:rPr lang="en-US">
                <a:latin typeface="Cabin"/>
                <a:ea typeface="Cabin"/>
                <a:cs typeface="Cabin"/>
                <a:sym typeface="Cabin"/>
              </a:rPr>
              <a:t>Integration with Google Maps/Places for interactive maps and rich data about partner companies</a:t>
            </a:r>
            <a:br>
              <a:rPr lang="en-US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Planned to take: 2 weeks</a:t>
            </a:r>
            <a:br>
              <a:rPr lang="en-US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Completed in: 2 weeks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bin"/>
              <a:buAutoNum type="arabicPeriod"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Social Media </a:t>
            </a:r>
            <a:r>
              <a:rPr lang="en-US" sz="1800">
                <a:solidFill>
                  <a:srgbClr val="38761D"/>
                </a:solidFill>
                <a:latin typeface="Cabin"/>
                <a:ea typeface="Cabin"/>
                <a:cs typeface="Cabin"/>
                <a:sym typeface="Cabin"/>
              </a:rPr>
              <a:t>✓</a:t>
            </a:r>
            <a:br>
              <a:rPr lang="en-US" sz="1800">
                <a:latin typeface="Cabin"/>
                <a:ea typeface="Cabin"/>
                <a:cs typeface="Cabin"/>
                <a:sym typeface="Cabin"/>
              </a:rPr>
            </a:br>
            <a:r>
              <a:rPr lang="en-US">
                <a:latin typeface="Cabin"/>
                <a:ea typeface="Cabin"/>
                <a:cs typeface="Cabin"/>
                <a:sym typeface="Cabin"/>
              </a:rPr>
              <a:t>Using Facebook to authenticate users and “friend lists” for events</a:t>
            </a:r>
            <a:br>
              <a:rPr lang="en-US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Planned to take: 2 weeks</a:t>
            </a:r>
            <a:br>
              <a:rPr lang="en-US" sz="1200">
                <a:latin typeface="Cabin"/>
                <a:ea typeface="Cabin"/>
                <a:cs typeface="Cabin"/>
                <a:sym typeface="Cabin"/>
              </a:rPr>
            </a:br>
            <a:r>
              <a:rPr lang="en-US" sz="1200">
                <a:latin typeface="Cabin"/>
                <a:ea typeface="Cabin"/>
                <a:cs typeface="Cabin"/>
                <a:sym typeface="Cabin"/>
              </a:rPr>
              <a:t>Completed in: 2 weeks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Optimisation </a:t>
            </a:r>
            <a:r>
              <a:rPr lang="en-US" sz="1800">
                <a:solidFill>
                  <a:srgbClr val="FF0000"/>
                </a:solidFill>
                <a:highlight>
                  <a:srgbClr val="EEEEEE"/>
                </a:highlight>
                <a:latin typeface="Cabin"/>
                <a:ea typeface="Cabin"/>
                <a:cs typeface="Cabin"/>
                <a:sym typeface="Cabin"/>
              </a:rPr>
              <a:t>🕗</a:t>
            </a:r>
            <a:br>
              <a:rPr lang="en-US" sz="1800">
                <a:latin typeface="Cabin"/>
                <a:ea typeface="Cabin"/>
                <a:cs typeface="Cabin"/>
                <a:sym typeface="Cabin"/>
              </a:rPr>
            </a:br>
            <a:r>
              <a:rPr lang="en-US">
                <a:latin typeface="Cabin"/>
                <a:ea typeface="Cabin"/>
                <a:cs typeface="Cabin"/>
                <a:sym typeface="Cabin"/>
              </a:rPr>
              <a:t>Gathering information to help organisers choose a venue. We knew we couldn’t reach this target in the time given, but left it as a possible extension.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745" y="2005275"/>
            <a:ext cx="3200330" cy="21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